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3.xml"/>
  <Override ContentType="application/vnd.openxmlformats-officedocument.themeOverride+xml" PartName="/ppt/theme/themeOverride2.xml"/>
  <Override ContentType="application/vnd.openxmlformats-officedocument.themeOverride+xml" PartName="/ppt/theme/themeOverride4.xml"/>
  <Override ContentType="application/vnd.openxmlformats-officedocument.themeOverride+xml" PartName="/ppt/theme/themeOverr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5" r:id="rId5"/>
    <p:sldMasterId id="2147483786" r:id="rId6"/>
    <p:sldMasterId id="2147483787" r:id="rId7"/>
    <p:sldMasterId id="2147483788" r:id="rId8"/>
    <p:sldMasterId id="2147483789" r:id="rId9"/>
    <p:sldMasterId id="2147483790" r:id="rId10"/>
    <p:sldMasterId id="2147483791" r:id="rId11"/>
    <p:sldMasterId id="2147483792" r:id="rId12"/>
    <p:sldMasterId id="2147483793" r:id="rId13"/>
    <p:sldMasterId id="2147483794" r:id="rId14"/>
    <p:sldMasterId id="2147483795" r:id="rId15"/>
    <p:sldMasterId id="2147483796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</p:sldIdLst>
  <p:sldSz cy="6858000" cx="12192000"/>
  <p:notesSz cx="6858000" cy="9144000"/>
  <p:embeddedFontLst>
    <p:embeddedFont>
      <p:font typeface="Constantia"/>
      <p:regular r:id="rId79"/>
      <p:bold r:id="rId80"/>
      <p:italic r:id="rId81"/>
      <p:boldItalic r:id="rId82"/>
    </p:embeddedFont>
    <p:embeddedFont>
      <p:font typeface="Tahoma"/>
      <p:regular r:id="rId83"/>
      <p:bold r:id="rId84"/>
    </p:embeddedFont>
    <p:embeddedFont>
      <p:font typeface="Cambria Math"/>
      <p:regular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1893B2-E89E-4319-A76C-071EB8FE076A}">
  <a:tblStyle styleId="{251893B2-E89E-4319-A76C-071EB8FE076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3.xml"/><Relationship Id="rId84" Type="http://schemas.openxmlformats.org/officeDocument/2006/relationships/font" Target="fonts/Tahoma-bold.fntdata"/><Relationship Id="rId83" Type="http://schemas.openxmlformats.org/officeDocument/2006/relationships/font" Target="fonts/Tahoma-regular.fntdata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85" Type="http://schemas.openxmlformats.org/officeDocument/2006/relationships/font" Target="fonts/CambriaMath-regular.fntdata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80" Type="http://schemas.openxmlformats.org/officeDocument/2006/relationships/font" Target="fonts/Constantia-bold.fntdata"/><Relationship Id="rId82" Type="http://schemas.openxmlformats.org/officeDocument/2006/relationships/font" Target="fonts/Constantia-boldItalic.fntdata"/><Relationship Id="rId81" Type="http://schemas.openxmlformats.org/officeDocument/2006/relationships/font" Target="fonts/Constantia-italic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9" Type="http://schemas.openxmlformats.org/officeDocument/2006/relationships/slide" Target="slides/slide3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31" Type="http://schemas.openxmlformats.org/officeDocument/2006/relationships/slide" Target="slides/slide14.xml"/><Relationship Id="rId75" Type="http://schemas.openxmlformats.org/officeDocument/2006/relationships/slide" Target="slides/slide58.xml"/><Relationship Id="rId30" Type="http://schemas.openxmlformats.org/officeDocument/2006/relationships/slide" Target="slides/slide13.xml"/><Relationship Id="rId74" Type="http://schemas.openxmlformats.org/officeDocument/2006/relationships/slide" Target="slides/slide57.xml"/><Relationship Id="rId33" Type="http://schemas.openxmlformats.org/officeDocument/2006/relationships/slide" Target="slides/slide16.xml"/><Relationship Id="rId77" Type="http://schemas.openxmlformats.org/officeDocument/2006/relationships/slide" Target="slides/slide60.xml"/><Relationship Id="rId32" Type="http://schemas.openxmlformats.org/officeDocument/2006/relationships/slide" Target="slides/slide15.xml"/><Relationship Id="rId76" Type="http://schemas.openxmlformats.org/officeDocument/2006/relationships/slide" Target="slides/slide59.xml"/><Relationship Id="rId35" Type="http://schemas.openxmlformats.org/officeDocument/2006/relationships/slide" Target="slides/slide18.xml"/><Relationship Id="rId79" Type="http://schemas.openxmlformats.org/officeDocument/2006/relationships/font" Target="fonts/Constantia-regular.fntdata"/><Relationship Id="rId34" Type="http://schemas.openxmlformats.org/officeDocument/2006/relationships/slide" Target="slides/slide17.xml"/><Relationship Id="rId78" Type="http://schemas.openxmlformats.org/officeDocument/2006/relationships/slide" Target="slides/slide61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20" Type="http://schemas.openxmlformats.org/officeDocument/2006/relationships/slide" Target="slides/slide3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22" Type="http://schemas.openxmlformats.org/officeDocument/2006/relationships/slide" Target="slides/slide5.xml"/><Relationship Id="rId66" Type="http://schemas.openxmlformats.org/officeDocument/2006/relationships/slide" Target="slides/slide49.xml"/><Relationship Id="rId21" Type="http://schemas.openxmlformats.org/officeDocument/2006/relationships/slide" Target="slides/slide4.xml"/><Relationship Id="rId65" Type="http://schemas.openxmlformats.org/officeDocument/2006/relationships/slide" Target="slides/slide48.xml"/><Relationship Id="rId24" Type="http://schemas.openxmlformats.org/officeDocument/2006/relationships/slide" Target="slides/slide7.xml"/><Relationship Id="rId68" Type="http://schemas.openxmlformats.org/officeDocument/2006/relationships/slide" Target="slides/slide51.xml"/><Relationship Id="rId23" Type="http://schemas.openxmlformats.org/officeDocument/2006/relationships/slide" Target="slides/slide6.xml"/><Relationship Id="rId67" Type="http://schemas.openxmlformats.org/officeDocument/2006/relationships/slide" Target="slides/slide50.xml"/><Relationship Id="rId60" Type="http://schemas.openxmlformats.org/officeDocument/2006/relationships/slide" Target="slides/slide43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69" Type="http://schemas.openxmlformats.org/officeDocument/2006/relationships/slide" Target="slides/slide5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9" Type="http://schemas.openxmlformats.org/officeDocument/2006/relationships/slide" Target="slides/slide12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38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37.xml"/><Relationship Id="rId13" Type="http://schemas.openxmlformats.org/officeDocument/2006/relationships/slideMaster" Target="slideMasters/slideMaster9.xml"/><Relationship Id="rId57" Type="http://schemas.openxmlformats.org/officeDocument/2006/relationships/slide" Target="slides/slide40.xml"/><Relationship Id="rId12" Type="http://schemas.openxmlformats.org/officeDocument/2006/relationships/slideMaster" Target="slideMasters/slideMaster8.xml"/><Relationship Id="rId56" Type="http://schemas.openxmlformats.org/officeDocument/2006/relationships/slide" Target="slides/slide39.xml"/><Relationship Id="rId15" Type="http://schemas.openxmlformats.org/officeDocument/2006/relationships/slideMaster" Target="slideMasters/slideMaster11.xml"/><Relationship Id="rId59" Type="http://schemas.openxmlformats.org/officeDocument/2006/relationships/slide" Target="slides/slide42.xml"/><Relationship Id="rId14" Type="http://schemas.openxmlformats.org/officeDocument/2006/relationships/slideMaster" Target="slideMasters/slideMaster10.xml"/><Relationship Id="rId58" Type="http://schemas.openxmlformats.org/officeDocument/2006/relationships/slide" Target="slides/slide41.xml"/><Relationship Id="rId17" Type="http://schemas.openxmlformats.org/officeDocument/2006/relationships/notesMaster" Target="notesMasters/notesMaster1.xml"/><Relationship Id="rId16" Type="http://schemas.openxmlformats.org/officeDocument/2006/relationships/slideMaster" Target="slideMasters/slideMaster12.xml"/><Relationship Id="rId19" Type="http://schemas.openxmlformats.org/officeDocument/2006/relationships/slide" Target="slides/slide2.xml"/><Relationship Id="rId1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47" name="Google Shape;1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dimension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a system of linear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Approximate Solution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9" name="Google Shape;152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(b) the maximum number of linearly independent </a:t>
            </a:r>
            <a:r>
              <a:rPr i="1" lang="en-US"/>
              <a:t>row</a:t>
            </a:r>
            <a:r>
              <a:rPr lang="en-US"/>
              <a:t> vectors in the matrix. Both definitions are equivalent.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rank of a matrix would be zero only if the matrix had no non-zero elements. If a matrix had even one non-zero element, its minimum rank would be 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1" name="Google Shape;154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Check existence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One or infinite soluiton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52" name="Google Shape;165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mbria Math"/>
                <a:ea typeface="Cambria Math"/>
                <a:cs typeface="Cambria Math"/>
                <a:sym typeface="Cambria Math"/>
              </a:rPr>
              <a:t>𝐴</a:t>
            </a:r>
            <a:r>
              <a:rPr lang="en-US"/>
              <a:t> must be n x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70" name="Google Shape;167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-3 + 5 = -4 + 6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 = -4*6 – (-3) * 3 = -15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-3 * 5 = -15</a:t>
            </a:r>
            <a:endParaRPr/>
          </a:p>
        </p:txBody>
      </p:sp>
      <p:sp>
        <p:nvSpPr>
          <p:cNvPr id="1671" name="Google Shape;1671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3" name="Google Shape;169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[-3 1]^T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[1 -3]^T or [-1 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are independent</a:t>
            </a:r>
            <a:endParaRPr/>
          </a:p>
        </p:txBody>
      </p:sp>
      <p:sp>
        <p:nvSpPr>
          <p:cNvPr id="1694" name="Google Shape;1694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27" name="Google Shape;172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0" name="Google Shape;174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9" name="Google Shape;174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8" name="Google Shape;177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2" name="Google Shape;179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7" name="Google Shape;180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2" name="Google Shape;182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5" name="Google Shape;1835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8" name="Google Shape;184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5" name="Google Shape;186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3" name="Google Shape;10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have multiple inputs and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10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7" name="Google Shape;707;p1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8" name="Google Shape;708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11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1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5" name="Google Shape;715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1" name="Google Shape;721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3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113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9" name="Google Shape;739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6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45" name="Google Shape;745;p1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1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7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117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1" name="Google Shape;751;p1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1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1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1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1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9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19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4" name="Google Shape;764;p119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119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6" name="Google Shape;766;p119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1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122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2" name="Google Shape;782;p1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3" name="Google Shape;783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123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1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0" name="Google Shape;790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1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1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5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25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2" name="Google Shape;802;p1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1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7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27"/>
          <p:cNvSpPr txBox="1"/>
          <p:nvPr>
            <p:ph idx="1" type="body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12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27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27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8"/>
          <p:cNvSpPr txBox="1"/>
          <p:nvPr>
            <p:ph type="ctrTitle"/>
          </p:nvPr>
        </p:nvSpPr>
        <p:spPr>
          <a:xfrm>
            <a:off x="711200" y="1371600"/>
            <a:ext cx="1046886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b="1" sz="5600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128"/>
          <p:cNvSpPr txBox="1"/>
          <p:nvPr>
            <p:ph idx="1" type="subTitle"/>
          </p:nvPr>
        </p:nvSpPr>
        <p:spPr>
          <a:xfrm>
            <a:off x="711200" y="3228536"/>
            <a:ext cx="1047292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8275" wrap="square" tIns="45700">
            <a:noAutofit/>
          </a:bodyPr>
          <a:lstStyle>
            <a:lvl1pPr lvl="0" marR="4572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5" name="Google Shape;825;p12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28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28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9"/>
          <p:cNvSpPr txBox="1"/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b="1" sz="5600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29"/>
          <p:cNvSpPr txBox="1"/>
          <p:nvPr>
            <p:ph idx="1" type="body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1" name="Google Shape;831;p12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29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29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0"/>
          <p:cNvSpPr txBox="1"/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130"/>
          <p:cNvSpPr txBox="1"/>
          <p:nvPr>
            <p:ph idx="1" type="body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130"/>
          <p:cNvSpPr txBox="1"/>
          <p:nvPr>
            <p:ph idx="2" type="body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8" name="Google Shape;838;p13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30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130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1"/>
          <p:cNvSpPr txBox="1"/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131"/>
          <p:cNvSpPr txBox="1"/>
          <p:nvPr>
            <p:ph idx="1" type="body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131"/>
          <p:cNvSpPr txBox="1"/>
          <p:nvPr>
            <p:ph idx="2" type="body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131"/>
          <p:cNvSpPr txBox="1"/>
          <p:nvPr>
            <p:ph idx="3" type="body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131"/>
          <p:cNvSpPr txBox="1"/>
          <p:nvPr>
            <p:ph idx="4" type="body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13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131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31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32"/>
          <p:cNvSpPr txBox="1"/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b="0" sz="5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13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32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132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133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33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4"/>
          <p:cNvSpPr txBox="1"/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b="0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134"/>
          <p:cNvSpPr txBox="1"/>
          <p:nvPr>
            <p:ph idx="1" type="body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75" spcFirstLastPara="1" rIns="1827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2" name="Google Shape;862;p134"/>
          <p:cNvSpPr txBox="1"/>
          <p:nvPr>
            <p:ph idx="2" type="body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97510" lvl="0" marL="45720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indent="-368935" lvl="1" marL="914400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3" name="Google Shape;863;p13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134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134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5"/>
          <p:cNvSpPr/>
          <p:nvPr/>
        </p:nvSpPr>
        <p:spPr>
          <a:xfrm flipH="1" rot="-10380000">
            <a:off x="4221163" y="1108075"/>
            <a:ext cx="7010400" cy="4114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98500" kx="100000" rotWithShape="0" algn="tl" dir="7500000" dist="38500" sy="10008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35"/>
          <p:cNvSpPr/>
          <p:nvPr/>
        </p:nvSpPr>
        <p:spPr>
          <a:xfrm flipH="1" rot="-10380000">
            <a:off x="10672763" y="5359400"/>
            <a:ext cx="206375" cy="155575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9685" rotWithShape="0" algn="tl" dir="12900000" dist="6350">
              <a:srgbClr val="000000">
                <a:alpha val="4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69" name="Google Shape;869;p135"/>
          <p:cNvSpPr/>
          <p:nvPr/>
        </p:nvSpPr>
        <p:spPr>
          <a:xfrm flipH="1" rot="10800000">
            <a:off x="-12700" y="5816600"/>
            <a:ext cx="1221740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70" name="Google Shape;870;p135"/>
          <p:cNvSpPr/>
          <p:nvPr/>
        </p:nvSpPr>
        <p:spPr>
          <a:xfrm flipH="1" rot="10800000">
            <a:off x="5842000" y="6219825"/>
            <a:ext cx="63500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71" name="Google Shape;871;p135"/>
          <p:cNvSpPr txBox="1"/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135"/>
          <p:cNvSpPr txBox="1"/>
          <p:nvPr>
            <p:ph idx="1" type="body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64000" spcFirstLastPara="1" rIns="45700" wrap="square" tIns="45700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indent="-293369" lvl="1" marL="914400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indent="-265747" lvl="3" marL="18288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indent="-265747" lvl="4" marL="22860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135"/>
          <p:cNvSpPr/>
          <p:nvPr>
            <p:ph idx="2" type="pic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13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135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35"/>
          <p:cNvSpPr txBox="1"/>
          <p:nvPr>
            <p:ph idx="12" type="sldNum"/>
          </p:nvPr>
        </p:nvSpPr>
        <p:spPr>
          <a:xfrm>
            <a:off x="10769600" y="6356350"/>
            <a:ext cx="81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6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136"/>
          <p:cNvSpPr txBox="1"/>
          <p:nvPr>
            <p:ph idx="1" type="body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0" name="Google Shape;880;p13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136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36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7"/>
          <p:cNvSpPr txBox="1"/>
          <p:nvPr>
            <p:ph type="title"/>
          </p:nvPr>
        </p:nvSpPr>
        <p:spPr>
          <a:xfrm rot="5400000">
            <a:off x="7604919" y="2148684"/>
            <a:ext cx="521176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137"/>
          <p:cNvSpPr txBox="1"/>
          <p:nvPr>
            <p:ph idx="1" type="body"/>
          </p:nvPr>
        </p:nvSpPr>
        <p:spPr>
          <a:xfrm rot="5400000">
            <a:off x="2016919" y="-492917"/>
            <a:ext cx="5211763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6" name="Google Shape;886;p13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37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137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9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139"/>
          <p:cNvSpPr txBox="1"/>
          <p:nvPr>
            <p:ph idx="1" type="body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3" name="Google Shape;903;p13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139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39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140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140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1"/>
          <p:cNvSpPr txBox="1"/>
          <p:nvPr>
            <p:ph type="ctrTitle"/>
          </p:nvPr>
        </p:nvSpPr>
        <p:spPr>
          <a:xfrm>
            <a:off x="711200" y="1371600"/>
            <a:ext cx="1046886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b="1" sz="5600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141"/>
          <p:cNvSpPr txBox="1"/>
          <p:nvPr>
            <p:ph idx="1" type="subTitle"/>
          </p:nvPr>
        </p:nvSpPr>
        <p:spPr>
          <a:xfrm>
            <a:off x="711200" y="3228536"/>
            <a:ext cx="1047292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8275" wrap="square" tIns="45700">
            <a:noAutofit/>
          </a:bodyPr>
          <a:lstStyle>
            <a:lvl1pPr lvl="0" marR="4572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13" name="Google Shape;913;p14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141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41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2"/>
          <p:cNvSpPr txBox="1"/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b="1" sz="5600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42"/>
          <p:cNvSpPr txBox="1"/>
          <p:nvPr>
            <p:ph idx="1" type="body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9" name="Google Shape;919;p14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142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1EAE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142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1EAEE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3"/>
          <p:cNvSpPr txBox="1"/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43"/>
          <p:cNvSpPr txBox="1"/>
          <p:nvPr>
            <p:ph idx="1" type="body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143"/>
          <p:cNvSpPr txBox="1"/>
          <p:nvPr>
            <p:ph idx="2" type="body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p14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143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43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4"/>
          <p:cNvSpPr txBox="1"/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144"/>
          <p:cNvSpPr txBox="1"/>
          <p:nvPr>
            <p:ph idx="1" type="body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2" name="Google Shape;932;p144"/>
          <p:cNvSpPr txBox="1"/>
          <p:nvPr>
            <p:ph idx="2" type="body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144"/>
          <p:cNvSpPr txBox="1"/>
          <p:nvPr>
            <p:ph idx="3" type="body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144"/>
          <p:cNvSpPr txBox="1"/>
          <p:nvPr>
            <p:ph idx="4" type="body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5" name="Google Shape;935;p14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44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44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45"/>
          <p:cNvSpPr txBox="1"/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b="0" sz="5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14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45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45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6"/>
          <p:cNvSpPr txBox="1"/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b="0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146"/>
          <p:cNvSpPr txBox="1"/>
          <p:nvPr>
            <p:ph idx="1" type="body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75" spcFirstLastPara="1" rIns="1827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146"/>
          <p:cNvSpPr txBox="1"/>
          <p:nvPr>
            <p:ph idx="2" type="body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97510" lvl="0" marL="45720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indent="-368935" lvl="1" marL="914400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7" name="Google Shape;947;p14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46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46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7"/>
          <p:cNvSpPr/>
          <p:nvPr/>
        </p:nvSpPr>
        <p:spPr>
          <a:xfrm flipH="1" rot="-10380000">
            <a:off x="4221163" y="1108075"/>
            <a:ext cx="7010400" cy="4114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98500" kx="100000" rotWithShape="0" algn="tl" dir="7500000" dist="38500" sy="10008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47"/>
          <p:cNvSpPr/>
          <p:nvPr/>
        </p:nvSpPr>
        <p:spPr>
          <a:xfrm flipH="1" rot="-10380000">
            <a:off x="10672763" y="5359400"/>
            <a:ext cx="206375" cy="155575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9685" rotWithShape="0" algn="tl" dir="12900000" dist="6350">
              <a:srgbClr val="000000">
                <a:alpha val="4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53" name="Google Shape;953;p147"/>
          <p:cNvSpPr/>
          <p:nvPr/>
        </p:nvSpPr>
        <p:spPr>
          <a:xfrm flipH="1" rot="10800000">
            <a:off x="-12700" y="5816600"/>
            <a:ext cx="1221740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54" name="Google Shape;954;p147"/>
          <p:cNvSpPr/>
          <p:nvPr/>
        </p:nvSpPr>
        <p:spPr>
          <a:xfrm flipH="1" rot="10800000">
            <a:off x="5842000" y="6219825"/>
            <a:ext cx="63500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55" name="Google Shape;955;p147"/>
          <p:cNvSpPr txBox="1"/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147"/>
          <p:cNvSpPr txBox="1"/>
          <p:nvPr>
            <p:ph idx="1" type="body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64000" spcFirstLastPara="1" rIns="45700" wrap="square" tIns="45700">
            <a:no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indent="-293369" lvl="1" marL="914400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indent="-265747" lvl="3" marL="18288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indent="-265747" lvl="4" marL="22860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147"/>
          <p:cNvSpPr/>
          <p:nvPr>
            <p:ph idx="2" type="pic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14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147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47"/>
          <p:cNvSpPr txBox="1"/>
          <p:nvPr>
            <p:ph idx="12" type="sldNum"/>
          </p:nvPr>
        </p:nvSpPr>
        <p:spPr>
          <a:xfrm>
            <a:off x="10769600" y="6356350"/>
            <a:ext cx="81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48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148"/>
          <p:cNvSpPr txBox="1"/>
          <p:nvPr>
            <p:ph idx="1" type="body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4" name="Google Shape;964;p14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48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148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49"/>
          <p:cNvSpPr txBox="1"/>
          <p:nvPr>
            <p:ph type="title"/>
          </p:nvPr>
        </p:nvSpPr>
        <p:spPr>
          <a:xfrm rot="5400000">
            <a:off x="7604919" y="2148684"/>
            <a:ext cx="521176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149"/>
          <p:cNvSpPr txBox="1"/>
          <p:nvPr>
            <p:ph idx="1" type="body"/>
          </p:nvPr>
        </p:nvSpPr>
        <p:spPr>
          <a:xfrm rot="5400000">
            <a:off x="2016919" y="-492917"/>
            <a:ext cx="5211763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0" name="Google Shape;970;p14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49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149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0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3" name="Google Shape;223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6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1" name="Google Shape;23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40"/>
          <p:cNvSpPr txBox="1"/>
          <p:nvPr>
            <p:ph idx="2" type="body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3" type="body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55600" y="103871"/>
            <a:ext cx="9850845" cy="107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491067" y="1593668"/>
            <a:ext cx="11243733" cy="4851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/>
          <p:nvPr/>
        </p:nvSpPr>
        <p:spPr>
          <a:xfrm>
            <a:off x="10947400" y="282575"/>
            <a:ext cx="855663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69" name="Google Shape;269;p42"/>
          <p:cNvSpPr/>
          <p:nvPr/>
        </p:nvSpPr>
        <p:spPr>
          <a:xfrm>
            <a:off x="10756900" y="282575"/>
            <a:ext cx="122238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2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665163" y="1981200"/>
            <a:ext cx="10074275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609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2" type="body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3" type="body"/>
          </p:nvPr>
        </p:nvSpPr>
        <p:spPr>
          <a:xfrm>
            <a:off x="609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43"/>
          <p:cNvSpPr txBox="1"/>
          <p:nvPr>
            <p:ph idx="4" type="body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/>
          <p:nvPr/>
        </p:nvSpPr>
        <p:spPr>
          <a:xfrm>
            <a:off x="376238" y="228600"/>
            <a:ext cx="5648325" cy="418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9069388" y="228600"/>
            <a:ext cx="27432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6165850" y="2378075"/>
            <a:ext cx="27432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566738" y="174625"/>
            <a:ext cx="5508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>
            <a:off x="6165850" y="228600"/>
            <a:ext cx="2743200" cy="20383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9069388" y="2378075"/>
            <a:ext cx="2743200" cy="2038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4"/>
          <p:cNvSpPr txBox="1"/>
          <p:nvPr>
            <p:ph type="ctrTitle"/>
          </p:nvPr>
        </p:nvSpPr>
        <p:spPr>
          <a:xfrm>
            <a:off x="6400800" y="4624668"/>
            <a:ext cx="538480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6400800" y="5562600"/>
            <a:ext cx="5384800" cy="74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10" type="dt"/>
          </p:nvPr>
        </p:nvSpPr>
        <p:spPr>
          <a:xfrm>
            <a:off x="6400800" y="6426200"/>
            <a:ext cx="16430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4"/>
          <p:cNvSpPr txBox="1"/>
          <p:nvPr>
            <p:ph idx="11" type="ftr"/>
          </p:nvPr>
        </p:nvSpPr>
        <p:spPr>
          <a:xfrm>
            <a:off x="8415338" y="6426200"/>
            <a:ext cx="34893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, Alt.">
  <p:cSld name="Title and Content, Alt.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298" name="Google Shape;298;p45"/>
          <p:cNvSpPr txBox="1"/>
          <p:nvPr>
            <p:ph type="title"/>
          </p:nvPr>
        </p:nvSpPr>
        <p:spPr>
          <a:xfrm>
            <a:off x="664633" y="134471"/>
            <a:ext cx="10075084" cy="9950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665163" y="1981200"/>
            <a:ext cx="10074275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45"/>
          <p:cNvSpPr txBox="1"/>
          <p:nvPr>
            <p:ph idx="2" type="body"/>
          </p:nvPr>
        </p:nvSpPr>
        <p:spPr>
          <a:xfrm>
            <a:off x="664691" y="1129553"/>
            <a:ext cx="10078613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800"/>
              <a:buNone/>
              <a:defRPr b="0" i="0" sz="24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1" name="Google Shape;301;p45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5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>
  <p:cSld name="Title Slide with Pictur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376238" y="228600"/>
            <a:ext cx="5648325" cy="418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9069388" y="228600"/>
            <a:ext cx="27432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6"/>
          <p:cNvSpPr/>
          <p:nvPr/>
        </p:nvSpPr>
        <p:spPr>
          <a:xfrm>
            <a:off x="6165850" y="2378075"/>
            <a:ext cx="27432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566738" y="174625"/>
            <a:ext cx="5508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09" name="Google Shape;309;p46"/>
          <p:cNvSpPr txBox="1"/>
          <p:nvPr>
            <p:ph type="ctrTitle"/>
          </p:nvPr>
        </p:nvSpPr>
        <p:spPr>
          <a:xfrm>
            <a:off x="6400800" y="4624668"/>
            <a:ext cx="5384800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6"/>
          <p:cNvSpPr txBox="1"/>
          <p:nvPr>
            <p:ph idx="1" type="subTitle"/>
          </p:nvPr>
        </p:nvSpPr>
        <p:spPr>
          <a:xfrm>
            <a:off x="6400800" y="5562600"/>
            <a:ext cx="5384800" cy="74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1" name="Google Shape;311;p46"/>
          <p:cNvSpPr/>
          <p:nvPr>
            <p:ph idx="2" type="pic"/>
          </p:nvPr>
        </p:nvSpPr>
        <p:spPr>
          <a:xfrm>
            <a:off x="6165851" y="22860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6"/>
          <p:cNvSpPr/>
          <p:nvPr>
            <p:ph idx="3" type="pic"/>
          </p:nvPr>
        </p:nvSpPr>
        <p:spPr>
          <a:xfrm>
            <a:off x="9069917" y="237744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6"/>
          <p:cNvSpPr txBox="1"/>
          <p:nvPr>
            <p:ph idx="4" type="body"/>
          </p:nvPr>
        </p:nvSpPr>
        <p:spPr>
          <a:xfrm>
            <a:off x="1143000" y="1779495"/>
            <a:ext cx="4114800" cy="2040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spcBef>
                <a:spcPts val="2000"/>
              </a:spcBef>
              <a:spcAft>
                <a:spcPts val="0"/>
              </a:spcAft>
              <a:buSzPts val="3450"/>
              <a:buNone/>
              <a:defRPr sz="4600">
                <a:solidFill>
                  <a:schemeClr val="lt1"/>
                </a:solidFill>
              </a:defRPr>
            </a:lvl1pPr>
            <a:lvl2pPr indent="-285750" lvl="1" marL="914400" algn="l">
              <a:spcBef>
                <a:spcPts val="600"/>
              </a:spcBef>
              <a:spcAft>
                <a:spcPts val="0"/>
              </a:spcAft>
              <a:buSzPts val="900"/>
              <a:buChar char="■"/>
              <a:defRPr sz="1200"/>
            </a:lvl2pPr>
            <a:lvl3pPr indent="-276225" lvl="2" marL="1371600" algn="l">
              <a:spcBef>
                <a:spcPts val="600"/>
              </a:spcBef>
              <a:spcAft>
                <a:spcPts val="0"/>
              </a:spcAft>
              <a:buSzPts val="750"/>
              <a:buChar char="■"/>
              <a:defRPr sz="1000"/>
            </a:lvl3pPr>
            <a:lvl4pPr indent="-271462" lvl="3" marL="1828800" algn="l">
              <a:spcBef>
                <a:spcPts val="600"/>
              </a:spcBef>
              <a:spcAft>
                <a:spcPts val="0"/>
              </a:spcAft>
              <a:buSzPts val="675"/>
              <a:buChar char="■"/>
              <a:defRPr sz="900"/>
            </a:lvl4pPr>
            <a:lvl5pPr indent="-271462" lvl="4" marL="2286000" algn="l">
              <a:spcBef>
                <a:spcPts val="600"/>
              </a:spcBef>
              <a:spcAft>
                <a:spcPts val="0"/>
              </a:spcAft>
              <a:buSzPts val="675"/>
              <a:buChar char="■"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10" type="dt"/>
          </p:nvPr>
        </p:nvSpPr>
        <p:spPr>
          <a:xfrm>
            <a:off x="6400800" y="6426200"/>
            <a:ext cx="16430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idx="11" type="ftr"/>
          </p:nvPr>
        </p:nvSpPr>
        <p:spPr>
          <a:xfrm>
            <a:off x="8415338" y="6426200"/>
            <a:ext cx="34893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877888" y="228600"/>
            <a:ext cx="1093470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2671763" y="3111500"/>
            <a:ext cx="346075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381000" y="228600"/>
            <a:ext cx="28416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7"/>
          <p:cNvSpPr txBox="1"/>
          <p:nvPr>
            <p:ph type="title"/>
          </p:nvPr>
        </p:nvSpPr>
        <p:spPr>
          <a:xfrm>
            <a:off x="3048000" y="3124201"/>
            <a:ext cx="7518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048000" y="4495801"/>
            <a:ext cx="7518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2" name="Google Shape;322;p47"/>
          <p:cNvSpPr txBox="1"/>
          <p:nvPr>
            <p:ph idx="10" type="dt"/>
          </p:nvPr>
        </p:nvSpPr>
        <p:spPr>
          <a:xfrm>
            <a:off x="877888" y="6248400"/>
            <a:ext cx="19669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11" type="ftr"/>
          </p:nvPr>
        </p:nvSpPr>
        <p:spPr>
          <a:xfrm>
            <a:off x="3048000" y="6248400"/>
            <a:ext cx="7518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11074400" y="6248400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/>
          <p:nvPr/>
        </p:nvSpPr>
        <p:spPr>
          <a:xfrm>
            <a:off x="10947400" y="282575"/>
            <a:ext cx="855663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10756900" y="282575"/>
            <a:ext cx="122238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664691" y="1985963"/>
            <a:ext cx="48768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1" name="Google Shape;331;p48"/>
          <p:cNvSpPr txBox="1"/>
          <p:nvPr>
            <p:ph idx="2" type="body"/>
          </p:nvPr>
        </p:nvSpPr>
        <p:spPr>
          <a:xfrm>
            <a:off x="5866504" y="1985963"/>
            <a:ext cx="48768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2" name="Google Shape;332;p48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8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38" name="Google Shape;338;p49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663388" y="2447366"/>
            <a:ext cx="4876800" cy="3678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40" name="Google Shape;340;p49"/>
          <p:cNvSpPr txBox="1"/>
          <p:nvPr>
            <p:ph idx="2" type="body"/>
          </p:nvPr>
        </p:nvSpPr>
        <p:spPr>
          <a:xfrm>
            <a:off x="5866504" y="2447366"/>
            <a:ext cx="4876800" cy="3678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41" name="Google Shape;341;p49"/>
          <p:cNvSpPr txBox="1"/>
          <p:nvPr>
            <p:ph idx="3" type="body"/>
          </p:nvPr>
        </p:nvSpPr>
        <p:spPr>
          <a:xfrm>
            <a:off x="663388" y="2070848"/>
            <a:ext cx="4876800" cy="3227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spcBef>
                <a:spcPts val="2000"/>
              </a:spcBef>
              <a:spcAft>
                <a:spcPts val="0"/>
              </a:spcAft>
              <a:buSzPts val="135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2" name="Google Shape;342;p49"/>
          <p:cNvSpPr txBox="1"/>
          <p:nvPr>
            <p:ph idx="4" type="body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algn="ctr">
              <a:spcBef>
                <a:spcPts val="2000"/>
              </a:spcBef>
              <a:spcAft>
                <a:spcPts val="0"/>
              </a:spcAft>
              <a:buSzPts val="1350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3" name="Google Shape;343;p49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, Top and Bottom">
  <p:cSld name="2 Content, Top and Bottom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0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664690" y="1985963"/>
            <a:ext cx="10092209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1" name="Google Shape;351;p50"/>
          <p:cNvSpPr txBox="1"/>
          <p:nvPr>
            <p:ph idx="2" type="body"/>
          </p:nvPr>
        </p:nvSpPr>
        <p:spPr>
          <a:xfrm>
            <a:off x="664690" y="4164965"/>
            <a:ext cx="10092209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2" name="Google Shape;352;p50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ntent">
  <p:cSld name="3 Conten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1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58" name="Google Shape;358;p51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5880100" y="1985963"/>
            <a:ext cx="487680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0" name="Google Shape;360;p51"/>
          <p:cNvSpPr txBox="1"/>
          <p:nvPr>
            <p:ph idx="2" type="body"/>
          </p:nvPr>
        </p:nvSpPr>
        <p:spPr>
          <a:xfrm>
            <a:off x="664691" y="1985963"/>
            <a:ext cx="4876800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1" name="Google Shape;361;p51"/>
          <p:cNvSpPr txBox="1"/>
          <p:nvPr>
            <p:ph idx="3" type="body"/>
          </p:nvPr>
        </p:nvSpPr>
        <p:spPr>
          <a:xfrm>
            <a:off x="5880100" y="4169664"/>
            <a:ext cx="487680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2" name="Google Shape;362;p51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1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1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ntent">
  <p:cSld name="4 Conten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68" name="Google Shape;368;p52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670561" y="1985963"/>
            <a:ext cx="4876551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0" name="Google Shape;370;p52"/>
          <p:cNvSpPr txBox="1"/>
          <p:nvPr>
            <p:ph idx="2" type="body"/>
          </p:nvPr>
        </p:nvSpPr>
        <p:spPr>
          <a:xfrm>
            <a:off x="670561" y="4164965"/>
            <a:ext cx="4876551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1" name="Google Shape;371;p52"/>
          <p:cNvSpPr txBox="1"/>
          <p:nvPr>
            <p:ph idx="3" type="body"/>
          </p:nvPr>
        </p:nvSpPr>
        <p:spPr>
          <a:xfrm>
            <a:off x="5880100" y="1985963"/>
            <a:ext cx="487680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2" name="Google Shape;372;p52"/>
          <p:cNvSpPr txBox="1"/>
          <p:nvPr>
            <p:ph idx="4" type="body"/>
          </p:nvPr>
        </p:nvSpPr>
        <p:spPr>
          <a:xfrm>
            <a:off x="5880100" y="4169664"/>
            <a:ext cx="487680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3" name="Google Shape;373;p52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2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2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79" name="Google Shape;379;p53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3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53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3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/>
          <p:nvPr/>
        </p:nvSpPr>
        <p:spPr>
          <a:xfrm>
            <a:off x="10888663" y="282575"/>
            <a:ext cx="9144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4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/>
          <p:nvPr/>
        </p:nvSpPr>
        <p:spPr>
          <a:xfrm>
            <a:off x="376238" y="228600"/>
            <a:ext cx="4602162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566738" y="174625"/>
            <a:ext cx="5508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91" name="Google Shape;391;p55"/>
          <p:cNvSpPr txBox="1"/>
          <p:nvPr>
            <p:ph type="title"/>
          </p:nvPr>
        </p:nvSpPr>
        <p:spPr>
          <a:xfrm>
            <a:off x="507407" y="2571750"/>
            <a:ext cx="4340352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55"/>
          <p:cNvSpPr txBox="1"/>
          <p:nvPr>
            <p:ph idx="1" type="body"/>
          </p:nvPr>
        </p:nvSpPr>
        <p:spPr>
          <a:xfrm>
            <a:off x="5558368" y="273051"/>
            <a:ext cx="6129865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 sz="1800"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3" name="Google Shape;393;p55"/>
          <p:cNvSpPr txBox="1"/>
          <p:nvPr>
            <p:ph idx="2" type="body"/>
          </p:nvPr>
        </p:nvSpPr>
        <p:spPr>
          <a:xfrm>
            <a:off x="508124" y="3733801"/>
            <a:ext cx="4340352" cy="23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94" name="Google Shape;394;p55"/>
          <p:cNvSpPr txBox="1"/>
          <p:nvPr>
            <p:ph idx="10" type="dt"/>
          </p:nvPr>
        </p:nvSpPr>
        <p:spPr>
          <a:xfrm>
            <a:off x="9855200" y="6423025"/>
            <a:ext cx="20494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5"/>
          <p:cNvSpPr txBox="1"/>
          <p:nvPr>
            <p:ph idx="11" type="ftr"/>
          </p:nvPr>
        </p:nvSpPr>
        <p:spPr>
          <a:xfrm>
            <a:off x="5145088" y="6423025"/>
            <a:ext cx="44227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/>
          <p:nvPr/>
        </p:nvSpPr>
        <p:spPr>
          <a:xfrm>
            <a:off x="10888663" y="282575"/>
            <a:ext cx="9144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5319713" y="3370263"/>
            <a:ext cx="2936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/>
          </a:p>
        </p:txBody>
      </p:sp>
      <p:sp>
        <p:nvSpPr>
          <p:cNvPr id="399" name="Google Shape;399;p56"/>
          <p:cNvSpPr txBox="1"/>
          <p:nvPr>
            <p:ph type="title"/>
          </p:nvPr>
        </p:nvSpPr>
        <p:spPr>
          <a:xfrm>
            <a:off x="5559205" y="3124200"/>
            <a:ext cx="5197696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6"/>
          <p:cNvSpPr/>
          <p:nvPr>
            <p:ph idx="2" type="pic"/>
          </p:nvPr>
        </p:nvSpPr>
        <p:spPr>
          <a:xfrm>
            <a:off x="370541" y="228600"/>
            <a:ext cx="4614211" cy="6345238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6"/>
          <p:cNvSpPr txBox="1"/>
          <p:nvPr>
            <p:ph idx="1" type="body"/>
          </p:nvPr>
        </p:nvSpPr>
        <p:spPr>
          <a:xfrm>
            <a:off x="5559205" y="3995737"/>
            <a:ext cx="5197696" cy="21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2" name="Google Shape;402;p56"/>
          <p:cNvSpPr txBox="1"/>
          <p:nvPr>
            <p:ph idx="10" type="dt"/>
          </p:nvPr>
        </p:nvSpPr>
        <p:spPr>
          <a:xfrm>
            <a:off x="9855200" y="6423025"/>
            <a:ext cx="20494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56"/>
          <p:cNvSpPr txBox="1"/>
          <p:nvPr>
            <p:ph idx="11" type="ftr"/>
          </p:nvPr>
        </p:nvSpPr>
        <p:spPr>
          <a:xfrm>
            <a:off x="5588000" y="6423025"/>
            <a:ext cx="4006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56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bove Caption">
  <p:cSld name="Picture above Caption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9069388" y="228600"/>
            <a:ext cx="27432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9069388" y="2378075"/>
            <a:ext cx="2743200" cy="2038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7"/>
          <p:cNvSpPr txBox="1"/>
          <p:nvPr/>
        </p:nvSpPr>
        <p:spPr>
          <a:xfrm>
            <a:off x="436563" y="4632325"/>
            <a:ext cx="293687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/>
          </a:p>
        </p:txBody>
      </p:sp>
      <p:sp>
        <p:nvSpPr>
          <p:cNvPr id="409" name="Google Shape;409;p57"/>
          <p:cNvSpPr txBox="1"/>
          <p:nvPr>
            <p:ph type="title"/>
          </p:nvPr>
        </p:nvSpPr>
        <p:spPr>
          <a:xfrm>
            <a:off x="675341" y="4424082"/>
            <a:ext cx="8254876" cy="8337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57"/>
          <p:cNvSpPr/>
          <p:nvPr>
            <p:ph idx="2" type="pic"/>
          </p:nvPr>
        </p:nvSpPr>
        <p:spPr>
          <a:xfrm>
            <a:off x="370541" y="228600"/>
            <a:ext cx="8504519" cy="4187952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675341" y="5257800"/>
            <a:ext cx="8254876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12" name="Google Shape;412;p57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7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ictures with Caption">
  <p:cSld name="2 Pictures with Caption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/>
          <p:nvPr/>
        </p:nvSpPr>
        <p:spPr>
          <a:xfrm>
            <a:off x="376238" y="228600"/>
            <a:ext cx="85153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566738" y="174625"/>
            <a:ext cx="5508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9069388" y="228600"/>
            <a:ext cx="27432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8"/>
          <p:cNvSpPr txBox="1"/>
          <p:nvPr>
            <p:ph type="title"/>
          </p:nvPr>
        </p:nvSpPr>
        <p:spPr>
          <a:xfrm>
            <a:off x="507406" y="2571750"/>
            <a:ext cx="824214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8"/>
          <p:cNvSpPr txBox="1"/>
          <p:nvPr>
            <p:ph idx="1" type="body"/>
          </p:nvPr>
        </p:nvSpPr>
        <p:spPr>
          <a:xfrm>
            <a:off x="508126" y="3733801"/>
            <a:ext cx="8239421" cy="23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21" name="Google Shape;421;p58"/>
          <p:cNvSpPr/>
          <p:nvPr>
            <p:ph idx="2" type="pic"/>
          </p:nvPr>
        </p:nvSpPr>
        <p:spPr>
          <a:xfrm>
            <a:off x="9069917" y="237494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8"/>
          <p:cNvSpPr/>
          <p:nvPr>
            <p:ph idx="3" type="pic"/>
          </p:nvPr>
        </p:nvSpPr>
        <p:spPr>
          <a:xfrm>
            <a:off x="9069917" y="4535424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58"/>
          <p:cNvSpPr txBox="1"/>
          <p:nvPr>
            <p:ph idx="10" type="dt"/>
          </p:nvPr>
        </p:nvSpPr>
        <p:spPr>
          <a:xfrm>
            <a:off x="6948488" y="6235700"/>
            <a:ext cx="18002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8"/>
          <p:cNvSpPr txBox="1"/>
          <p:nvPr>
            <p:ph idx="11" type="ftr"/>
          </p:nvPr>
        </p:nvSpPr>
        <p:spPr>
          <a:xfrm>
            <a:off x="508000" y="6235700"/>
            <a:ext cx="619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58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s with Caption">
  <p:cSld name="3 Pictures with Caption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376238" y="228600"/>
            <a:ext cx="56483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9"/>
          <p:cNvSpPr txBox="1"/>
          <p:nvPr/>
        </p:nvSpPr>
        <p:spPr>
          <a:xfrm>
            <a:off x="566738" y="174625"/>
            <a:ext cx="5508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29" name="Google Shape;429;p59"/>
          <p:cNvSpPr/>
          <p:nvPr/>
        </p:nvSpPr>
        <p:spPr>
          <a:xfrm>
            <a:off x="9069388" y="228600"/>
            <a:ext cx="2743200" cy="203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9"/>
          <p:cNvSpPr/>
          <p:nvPr/>
        </p:nvSpPr>
        <p:spPr>
          <a:xfrm>
            <a:off x="6165850" y="4535488"/>
            <a:ext cx="2743200" cy="2038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9"/>
          <p:cNvSpPr txBox="1"/>
          <p:nvPr>
            <p:ph type="title"/>
          </p:nvPr>
        </p:nvSpPr>
        <p:spPr>
          <a:xfrm>
            <a:off x="507406" y="2571750"/>
            <a:ext cx="5355511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9"/>
          <p:cNvSpPr txBox="1"/>
          <p:nvPr>
            <p:ph idx="1" type="body"/>
          </p:nvPr>
        </p:nvSpPr>
        <p:spPr>
          <a:xfrm>
            <a:off x="508125" y="3733801"/>
            <a:ext cx="5353739" cy="23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33" name="Google Shape;433;p59"/>
          <p:cNvSpPr/>
          <p:nvPr>
            <p:ph idx="2" type="pic"/>
          </p:nvPr>
        </p:nvSpPr>
        <p:spPr>
          <a:xfrm>
            <a:off x="6165851" y="22860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9"/>
          <p:cNvSpPr/>
          <p:nvPr>
            <p:ph idx="3" type="pic"/>
          </p:nvPr>
        </p:nvSpPr>
        <p:spPr>
          <a:xfrm>
            <a:off x="6165851" y="2381663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9"/>
          <p:cNvSpPr/>
          <p:nvPr>
            <p:ph idx="4" type="pic"/>
          </p:nvPr>
        </p:nvSpPr>
        <p:spPr>
          <a:xfrm>
            <a:off x="9070848" y="2381662"/>
            <a:ext cx="2743200" cy="4187952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59"/>
          <p:cNvSpPr txBox="1"/>
          <p:nvPr>
            <p:ph idx="10" type="dt"/>
          </p:nvPr>
        </p:nvSpPr>
        <p:spPr>
          <a:xfrm>
            <a:off x="4064000" y="6235700"/>
            <a:ext cx="1797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idx="11" type="ftr"/>
          </p:nvPr>
        </p:nvSpPr>
        <p:spPr>
          <a:xfrm>
            <a:off x="508000" y="6235700"/>
            <a:ext cx="345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s with Caption, Alt.">
  <p:cSld name="3 Pictures with Caption, Alt.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888663" y="282575"/>
            <a:ext cx="9144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6332538" y="3370263"/>
            <a:ext cx="2952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endParaRPr/>
          </a:p>
        </p:txBody>
      </p:sp>
      <p:sp>
        <p:nvSpPr>
          <p:cNvPr id="442" name="Google Shape;442;p60"/>
          <p:cNvSpPr txBox="1"/>
          <p:nvPr>
            <p:ph type="title"/>
          </p:nvPr>
        </p:nvSpPr>
        <p:spPr>
          <a:xfrm>
            <a:off x="6604000" y="3124200"/>
            <a:ext cx="4145280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60"/>
          <p:cNvSpPr/>
          <p:nvPr>
            <p:ph idx="2" type="pic"/>
          </p:nvPr>
        </p:nvSpPr>
        <p:spPr>
          <a:xfrm>
            <a:off x="370541" y="2365248"/>
            <a:ext cx="5653492" cy="4187952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60"/>
          <p:cNvSpPr txBox="1"/>
          <p:nvPr>
            <p:ph idx="1" type="body"/>
          </p:nvPr>
        </p:nvSpPr>
        <p:spPr>
          <a:xfrm>
            <a:off x="6604000" y="3995737"/>
            <a:ext cx="4145280" cy="21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5" name="Google Shape;445;p60"/>
          <p:cNvSpPr/>
          <p:nvPr>
            <p:ph idx="3" type="pic"/>
          </p:nvPr>
        </p:nvSpPr>
        <p:spPr>
          <a:xfrm>
            <a:off x="370540" y="22860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0"/>
          <p:cNvSpPr/>
          <p:nvPr>
            <p:ph idx="4" type="pic"/>
          </p:nvPr>
        </p:nvSpPr>
        <p:spPr>
          <a:xfrm>
            <a:off x="3280833" y="228600"/>
            <a:ext cx="2743200" cy="2039112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 txBox="1"/>
          <p:nvPr>
            <p:ph idx="10" type="dt"/>
          </p:nvPr>
        </p:nvSpPr>
        <p:spPr>
          <a:xfrm>
            <a:off x="9855200" y="6423025"/>
            <a:ext cx="20494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60"/>
          <p:cNvSpPr txBox="1"/>
          <p:nvPr>
            <p:ph idx="11" type="ftr"/>
          </p:nvPr>
        </p:nvSpPr>
        <p:spPr>
          <a:xfrm>
            <a:off x="5588000" y="6423025"/>
            <a:ext cx="4006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0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/>
          <p:nvPr/>
        </p:nvSpPr>
        <p:spPr>
          <a:xfrm>
            <a:off x="10888663" y="282575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298450" y="228600"/>
            <a:ext cx="34766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53" name="Google Shape;453;p61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61"/>
          <p:cNvSpPr txBox="1"/>
          <p:nvPr>
            <p:ph idx="1" type="body"/>
          </p:nvPr>
        </p:nvSpPr>
        <p:spPr>
          <a:xfrm rot="5400000">
            <a:off x="3629819" y="-983456"/>
            <a:ext cx="4144963" cy="1007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61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1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1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/>
          <p:nvPr/>
        </p:nvSpPr>
        <p:spPr>
          <a:xfrm>
            <a:off x="10888663" y="282575"/>
            <a:ext cx="914400" cy="30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2"/>
          <p:cNvSpPr txBox="1"/>
          <p:nvPr/>
        </p:nvSpPr>
        <p:spPr>
          <a:xfrm rot="-5400000">
            <a:off x="11502232" y="561181"/>
            <a:ext cx="26035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B870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61" name="Google Shape;461;p62"/>
          <p:cNvSpPr txBox="1"/>
          <p:nvPr>
            <p:ph type="title"/>
          </p:nvPr>
        </p:nvSpPr>
        <p:spPr>
          <a:xfrm rot="5400000">
            <a:off x="8529530" y="3086241"/>
            <a:ext cx="5171422" cy="908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2"/>
          <p:cNvSpPr txBox="1"/>
          <p:nvPr>
            <p:ph idx="1" type="body"/>
          </p:nvPr>
        </p:nvSpPr>
        <p:spPr>
          <a:xfrm rot="5400000">
            <a:off x="2589166" y="-1020808"/>
            <a:ext cx="5184869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spcBef>
                <a:spcPts val="2000"/>
              </a:spcBef>
              <a:spcAft>
                <a:spcPts val="0"/>
              </a:spcAft>
              <a:buSzPts val="1350"/>
              <a:buChar char="■"/>
              <a:defRPr/>
            </a:lvl1pPr>
            <a:lvl2pPr indent="-314325" lvl="1" marL="9144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2pPr>
            <a:lvl3pPr indent="-314325" lvl="2" marL="13716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4pPr>
            <a:lvl5pPr indent="-314325" lvl="4" marL="2286000" algn="l">
              <a:spcBef>
                <a:spcPts val="600"/>
              </a:spcBef>
              <a:spcAft>
                <a:spcPts val="0"/>
              </a:spcAft>
              <a:buSzPts val="135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62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62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62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，文本与两项内容" showMasterSp="0" type="txAndTwoObj">
  <p:cSld name="TEXT_AND_TWO_OBJECT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4"/>
          <p:cNvSpPr txBox="1"/>
          <p:nvPr>
            <p:ph idx="1" type="body"/>
          </p:nvPr>
        </p:nvSpPr>
        <p:spPr>
          <a:xfrm>
            <a:off x="505884" y="1295400"/>
            <a:ext cx="5435600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479" name="Google Shape;479;p64"/>
          <p:cNvSpPr txBox="1"/>
          <p:nvPr>
            <p:ph idx="2" type="body"/>
          </p:nvPr>
        </p:nvSpPr>
        <p:spPr>
          <a:xfrm>
            <a:off x="6144685" y="1295401"/>
            <a:ext cx="5437716" cy="23288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480" name="Google Shape;480;p64"/>
          <p:cNvSpPr txBox="1"/>
          <p:nvPr>
            <p:ph idx="3" type="body"/>
          </p:nvPr>
        </p:nvSpPr>
        <p:spPr>
          <a:xfrm>
            <a:off x="6144685" y="3776663"/>
            <a:ext cx="5437716" cy="232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showMasterSp="0" type="title">
  <p:cSld name="TITLE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6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2pPr>
            <a:lvl3pPr lvl="2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3pPr>
            <a:lvl4pPr lvl="3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4pPr>
            <a:lvl5pPr lvl="4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5pPr>
            <a:lvl6pPr lvl="5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6pPr>
            <a:lvl7pPr lvl="6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7pPr>
            <a:lvl8pPr lvl="7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8pPr>
            <a:lvl9pPr lvl="8" algn="ctr">
              <a:spcBef>
                <a:spcPts val="56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showMasterSp="0">
  <p:cSld name="标题和内容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idx="1" type="body"/>
          </p:nvPr>
        </p:nvSpPr>
        <p:spPr>
          <a:xfrm>
            <a:off x="506413" y="1295400"/>
            <a:ext cx="11075987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487" name="Google Shape;487;p67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showMasterSp="0" type="secHead">
  <p:cSld name="SECTION_HEAD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68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35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showMasterSp="0" type="twoObj">
  <p:cSld name="TWO_OBJECTS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505884" y="1295400"/>
            <a:ext cx="5435600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42900" lvl="1" marL="9144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9pPr>
          </a:lstStyle>
          <a:p/>
        </p:txBody>
      </p:sp>
      <p:sp>
        <p:nvSpPr>
          <p:cNvPr id="494" name="Google Shape;494;p69"/>
          <p:cNvSpPr txBox="1"/>
          <p:nvPr>
            <p:ph idx="2" type="body"/>
          </p:nvPr>
        </p:nvSpPr>
        <p:spPr>
          <a:xfrm>
            <a:off x="6144685" y="1295400"/>
            <a:ext cx="5437716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42900" lvl="1" marL="9144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showMasterSp="0" type="twoTxTwoObj">
  <p:cSld name="TWO_OBJECTS_WITH_TEXT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498" name="Google Shape;498;p70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5pPr>
            <a:lvl6pPr indent="-304800" lvl="5" marL="27432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6pPr>
            <a:lvl7pPr indent="-304800" lvl="6" marL="32004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8pPr>
            <a:lvl9pPr indent="-304800" lvl="8" marL="411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9pPr>
          </a:lstStyle>
          <a:p/>
        </p:txBody>
      </p:sp>
      <p:sp>
        <p:nvSpPr>
          <p:cNvPr id="499" name="Google Shape;499;p70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9pPr>
          </a:lstStyle>
          <a:p/>
        </p:txBody>
      </p:sp>
      <p:sp>
        <p:nvSpPr>
          <p:cNvPr id="500" name="Google Shape;500;p70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5pPr>
            <a:lvl6pPr indent="-304800" lvl="5" marL="27432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6pPr>
            <a:lvl7pPr indent="-304800" lvl="6" marL="32004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8pPr>
            <a:lvl9pPr indent="-304800" lvl="8" marL="4114800" algn="l">
              <a:spcBef>
                <a:spcPts val="320"/>
              </a:spcBef>
              <a:spcAft>
                <a:spcPts val="0"/>
              </a:spcAft>
              <a:buSzPts val="1200"/>
              <a:buChar char="●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showMasterSp="0" type="titleOnly">
  <p:cSld name="TITLE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showMasterSp="0" type="objTx">
  <p:cSld name="OBJECT_WITH_CAPTION_TEX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72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SzPts val="2400"/>
              <a:buChar char="●"/>
              <a:defRPr sz="3200"/>
            </a:lvl1pPr>
            <a:lvl2pPr indent="-361950" lvl="1" marL="914400" algn="l">
              <a:spcBef>
                <a:spcPts val="560"/>
              </a:spcBef>
              <a:spcAft>
                <a:spcPts val="0"/>
              </a:spcAft>
              <a:buSzPts val="2100"/>
              <a:buChar char="●"/>
              <a:defRPr sz="2800"/>
            </a:lvl2pPr>
            <a:lvl3pPr indent="-342900" lvl="2" marL="1371600" algn="l">
              <a:spcBef>
                <a:spcPts val="480"/>
              </a:spcBef>
              <a:spcAft>
                <a:spcPts val="0"/>
              </a:spcAft>
              <a:buSzPts val="1800"/>
              <a:buChar char="●"/>
              <a:defRPr sz="2400"/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5pPr>
            <a:lvl6pPr indent="-323850" lvl="5" marL="27432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6pPr>
            <a:lvl7pPr indent="-323850" lvl="6" marL="32004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7pPr>
            <a:lvl8pPr indent="-323850" lvl="7" marL="36576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8pPr>
            <a:lvl9pPr indent="-323850" lvl="8" marL="4114800" algn="l"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9pPr>
          </a:lstStyle>
          <a:p/>
        </p:txBody>
      </p:sp>
      <p:sp>
        <p:nvSpPr>
          <p:cNvPr id="506" name="Google Shape;506;p72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showMasterSp="0" type="picTx">
  <p:cSld name="PICTURE_WITH_CAPTION_TEX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73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3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showMasterSp="0" type="vertTx">
  <p:cSld name="VERTICAL_TEX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74"/>
          <p:cNvSpPr txBox="1"/>
          <p:nvPr>
            <p:ph idx="1" type="body"/>
          </p:nvPr>
        </p:nvSpPr>
        <p:spPr>
          <a:xfrm rot="5400000">
            <a:off x="3639344" y="-1837531"/>
            <a:ext cx="4810125" cy="1107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文本" showMasterSp="0" type="vertTitleAndTx">
  <p:cSld name="VERTICAL_TITLE_AND_VERTICAL_TEX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 rot="5400000">
            <a:off x="7259638" y="1782764"/>
            <a:ext cx="5876925" cy="27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 rot="5400000">
            <a:off x="1619781" y="-885294"/>
            <a:ext cx="5876925" cy="8104716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，文本与内容" showMasterSp="0" type="txAndObj">
  <p:cSld name="TEXT_AND_OBJEC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76"/>
          <p:cNvSpPr txBox="1"/>
          <p:nvPr>
            <p:ph idx="1" type="body"/>
          </p:nvPr>
        </p:nvSpPr>
        <p:spPr>
          <a:xfrm>
            <a:off x="505884" y="1295400"/>
            <a:ext cx="5435600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520" name="Google Shape;520;p76"/>
          <p:cNvSpPr txBox="1"/>
          <p:nvPr>
            <p:ph idx="2" type="body"/>
          </p:nvPr>
        </p:nvSpPr>
        <p:spPr>
          <a:xfrm>
            <a:off x="6144685" y="1295400"/>
            <a:ext cx="5437716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，一项大型内容和两项小型内容" showMasterSp="0" type="objAndTwoObj">
  <p:cSld name="OBJECT_AND_TWO_OBJECT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7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524" name="Google Shape;524;p77"/>
          <p:cNvSpPr txBox="1"/>
          <p:nvPr>
            <p:ph idx="2" type="body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525" name="Google Shape;525;p77"/>
          <p:cNvSpPr txBox="1"/>
          <p:nvPr>
            <p:ph idx="3" type="body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5pPr>
            <a:lvl6pPr indent="-314325" lvl="5" marL="27432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6pPr>
            <a:lvl7pPr indent="-314325" lvl="6" marL="32004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8pPr>
            <a:lvl9pPr indent="-314325" lvl="8" marL="4114800" algn="l"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9pPr>
          </a:lstStyle>
          <a:p/>
        </p:txBody>
      </p:sp>
      <p:sp>
        <p:nvSpPr>
          <p:cNvPr id="526" name="Google Shape;526;p7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77"/>
          <p:cNvSpPr txBox="1"/>
          <p:nvPr>
            <p:ph idx="11" type="ftr"/>
          </p:nvPr>
        </p:nvSpPr>
        <p:spPr>
          <a:xfrm>
            <a:off x="609600" y="6400800"/>
            <a:ext cx="109728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7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7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7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7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0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8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4" name="Google Shape;544;p8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8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1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1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0" name="Google Shape;550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8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8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8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8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8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3" name="Google Shape;563;p8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8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5" name="Google Shape;565;p8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8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1" name="Google Shape;581;p8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2" name="Google Shape;582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8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8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9" name="Google Shape;589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8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5" name="Google Shape;595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8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showMasterSp="0" type="obj">
  <p:cSld name="OBJECT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1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1"/>
          <p:cNvSpPr txBox="1"/>
          <p:nvPr>
            <p:ph idx="1" type="body"/>
          </p:nvPr>
        </p:nvSpPr>
        <p:spPr>
          <a:xfrm>
            <a:off x="711200" y="914400"/>
            <a:ext cx="10566400" cy="521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1pPr>
            <a:lvl2pPr indent="-27431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92"/>
          <p:cNvGrpSpPr/>
          <p:nvPr/>
        </p:nvGrpSpPr>
        <p:grpSpPr>
          <a:xfrm>
            <a:off x="0" y="2286000"/>
            <a:ext cx="12012613" cy="1052513"/>
            <a:chOff x="0" y="1536"/>
            <a:chExt cx="5675" cy="663"/>
          </a:xfrm>
        </p:grpSpPr>
        <p:grpSp>
          <p:nvGrpSpPr>
            <p:cNvPr id="614" name="Google Shape;614;p92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615" name="Google Shape;615;p92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6" name="Google Shape;616;p9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617" name="Google Shape;617;p92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618" name="Google Shape;618;p92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9" name="Google Shape;619;p92"/>
              <p:cNvSpPr/>
              <p:nvPr/>
            </p:nvSpPr>
            <p:spPr>
              <a:xfrm>
                <a:off x="1249" y="2640"/>
                <a:ext cx="335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620" name="Google Shape;620;p92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1" name="Google Shape;621;p92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2" name="Google Shape;622;p92"/>
            <p:cNvSpPr/>
            <p:nvPr/>
          </p:nvSpPr>
          <p:spPr>
            <a:xfrm flipH="1" rot="10800000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23" name="Google Shape;623;p92"/>
          <p:cNvSpPr txBox="1"/>
          <p:nvPr>
            <p:ph type="ctrTitle"/>
          </p:nvPr>
        </p:nvSpPr>
        <p:spPr>
          <a:xfrm>
            <a:off x="1320800" y="2209800"/>
            <a:ext cx="985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2"/>
          <p:cNvSpPr txBox="1"/>
          <p:nvPr>
            <p:ph idx="1" type="subTitle"/>
          </p:nvPr>
        </p:nvSpPr>
        <p:spPr>
          <a:xfrm>
            <a:off x="1828800" y="3352800"/>
            <a:ext cx="8534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120"/>
              <a:buFont typeface="Noto Sans Symbols"/>
              <a:buNone/>
              <a:defRPr sz="2800"/>
            </a:lvl1pPr>
            <a:lvl2pPr lvl="1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" showMasterSp="0" type="secHead">
  <p:cSld name="SECTION_HEADER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3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9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showMasterSp="0" type="twoObj">
  <p:cSld name="TWO_OBJECTS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94"/>
          <p:cNvSpPr txBox="1"/>
          <p:nvPr>
            <p:ph idx="1" type="body"/>
          </p:nvPr>
        </p:nvSpPr>
        <p:spPr>
          <a:xfrm>
            <a:off x="711200" y="914401"/>
            <a:ext cx="5181600" cy="521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9720" lvl="0" marL="4572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1pPr>
            <a:lvl2pPr indent="-28956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631" name="Google Shape;631;p94"/>
          <p:cNvSpPr txBox="1"/>
          <p:nvPr>
            <p:ph idx="2" type="body"/>
          </p:nvPr>
        </p:nvSpPr>
        <p:spPr>
          <a:xfrm>
            <a:off x="6096000" y="914401"/>
            <a:ext cx="5181600" cy="521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9720" lvl="0" marL="4572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1pPr>
            <a:lvl2pPr indent="-28956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showMasterSp="0" type="twoTxTwoObj">
  <p:cSld name="TWO_OBJECTS_WITH_TEXT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95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635" name="Google Shape;635;p95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1pPr>
            <a:lvl2pPr indent="-2794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636" name="Google Shape;636;p95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637" name="Google Shape;637;p95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60"/>
              <a:buChar char="■"/>
              <a:defRPr sz="2400"/>
            </a:lvl1pPr>
            <a:lvl2pPr indent="-2794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showMasterSp="0" type="titleOnly">
  <p:cSld name="TITLE_ONLY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6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showMasterSp="0" type="objTx">
  <p:cSld name="OBJECT_WITH_CAPTION_TEXT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8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98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9880" lvl="0" marL="45720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280"/>
              <a:buChar char="■"/>
              <a:defRPr sz="3200"/>
            </a:lvl1pPr>
            <a:lvl2pPr indent="-299719" lvl="1" marL="914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120"/>
              <a:buChar char="■"/>
              <a:defRPr sz="2800"/>
            </a:lvl2pPr>
            <a:lvl3pPr indent="-304800" lvl="2" marL="13716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292100" lvl="5" marL="27432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indent="-292100" lvl="6" marL="32004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indent="-292100" lvl="7" marL="3657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indent="-292100" lvl="8" marL="41148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/>
        </p:txBody>
      </p:sp>
      <p:sp>
        <p:nvSpPr>
          <p:cNvPr id="644" name="Google Shape;644;p98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56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showMasterSp="0" type="picTx">
  <p:cSld name="PICTURE_WITH_CAPTION_TEX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9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9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p99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56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4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showMasterSp="0" type="vertTx">
  <p:cSld name="VERTICAL_TEX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0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0"/>
          <p:cNvSpPr txBox="1"/>
          <p:nvPr>
            <p:ph idx="1" type="body"/>
          </p:nvPr>
        </p:nvSpPr>
        <p:spPr>
          <a:xfrm rot="5400000">
            <a:off x="3385343" y="-1759743"/>
            <a:ext cx="5218113" cy="10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1pPr>
            <a:lvl2pPr indent="-27431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1"/>
          <p:cNvSpPr txBox="1"/>
          <p:nvPr>
            <p:ph type="title"/>
          </p:nvPr>
        </p:nvSpPr>
        <p:spPr>
          <a:xfrm rot="5400000">
            <a:off x="6928644" y="1783558"/>
            <a:ext cx="6056313" cy="26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01"/>
          <p:cNvSpPr txBox="1"/>
          <p:nvPr>
            <p:ph idx="1" type="body"/>
          </p:nvPr>
        </p:nvSpPr>
        <p:spPr>
          <a:xfrm rot="5400000">
            <a:off x="1543843" y="-756442"/>
            <a:ext cx="6056313" cy="7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4320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1pPr>
            <a:lvl2pPr indent="-274319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72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0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4" name="Google Shape;664;p10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10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4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0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0" name="Google Shape;670;p10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0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5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05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6" name="Google Shape;676;p10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10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0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0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10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3" name="Google Shape;683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1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7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107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9" name="Google Shape;689;p107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0" name="Google Shape;690;p107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1" name="Google Shape;691;p107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1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/Relationships>
</file>

<file path=ppt/slideMasters/_rels/slideMaster1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126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7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10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6" Type="http://schemas.openxmlformats.org/officeDocument/2006/relationships/theme" Target="../theme/theme12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p1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3" name="Google Shape;733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5" name="Google Shape;735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6"/>
          <p:cNvSpPr/>
          <p:nvPr/>
        </p:nvSpPr>
        <p:spPr>
          <a:xfrm>
            <a:off x="-12700" y="-7938"/>
            <a:ext cx="12217400" cy="1041401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07" name="Google Shape;807;p126"/>
          <p:cNvSpPr/>
          <p:nvPr/>
        </p:nvSpPr>
        <p:spPr>
          <a:xfrm>
            <a:off x="5842000" y="-7938"/>
            <a:ext cx="6350000" cy="638176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08" name="Google Shape;808;p126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9" name="Google Shape;809;p126"/>
          <p:cNvSpPr txBox="1"/>
          <p:nvPr>
            <p:ph idx="1" type="body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2470"/>
              <a:buFont typeface="Noto Sans Symbols"/>
              <a:buChar char="⚫"/>
              <a:defRPr b="0" i="0" sz="2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21944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09879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10" name="Google Shape;810;p12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1" name="Google Shape;811;p126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2" name="Google Shape;812;p126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13" name="Google Shape;813;p126"/>
          <p:cNvGrpSpPr/>
          <p:nvPr/>
        </p:nvGrpSpPr>
        <p:grpSpPr>
          <a:xfrm>
            <a:off x="-39103" y="-14808"/>
            <a:ext cx="12264823" cy="1083716"/>
            <a:chOff x="-29322" y="-1971"/>
            <a:chExt cx="9198255" cy="1086266"/>
          </a:xfrm>
        </p:grpSpPr>
        <p:sp>
          <p:nvSpPr>
            <p:cNvPr id="814" name="Google Shape;814;p126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09B6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26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8"/>
          <p:cNvSpPr/>
          <p:nvPr/>
        </p:nvSpPr>
        <p:spPr>
          <a:xfrm>
            <a:off x="-12700" y="-7938"/>
            <a:ext cx="12217400" cy="1041401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91" name="Google Shape;891;p138"/>
          <p:cNvSpPr/>
          <p:nvPr/>
        </p:nvSpPr>
        <p:spPr>
          <a:xfrm>
            <a:off x="5842000" y="-7938"/>
            <a:ext cx="6350000" cy="638176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92" name="Google Shape;892;p138"/>
          <p:cNvSpPr txBox="1"/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Google Shape;893;p138"/>
          <p:cNvSpPr txBox="1"/>
          <p:nvPr>
            <p:ph idx="1" type="body"/>
          </p:nvPr>
        </p:nvSpPr>
        <p:spPr>
          <a:xfrm>
            <a:off x="609600" y="1935163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5445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0BD0D9"/>
              </a:buClr>
              <a:buSzPts val="2470"/>
              <a:buFont typeface="Noto Sans Symbols"/>
              <a:buChar char="⚫"/>
              <a:defRPr b="0" i="0" sz="2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21944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BD0D9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0CF9B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09879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94" name="Google Shape;894;p13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5" name="Google Shape;895;p138"/>
          <p:cNvSpPr txBox="1"/>
          <p:nvPr>
            <p:ph idx="11" type="ftr"/>
          </p:nvPr>
        </p:nvSpPr>
        <p:spPr>
          <a:xfrm>
            <a:off x="3556000" y="6356350"/>
            <a:ext cx="4470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138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97" name="Google Shape;897;p138"/>
          <p:cNvGrpSpPr/>
          <p:nvPr/>
        </p:nvGrpSpPr>
        <p:grpSpPr>
          <a:xfrm>
            <a:off x="-39103" y="-14808"/>
            <a:ext cx="12264823" cy="1083716"/>
            <a:chOff x="-29322" y="-1971"/>
            <a:chExt cx="9198255" cy="1086266"/>
          </a:xfrm>
        </p:grpSpPr>
        <p:sp>
          <p:nvSpPr>
            <p:cNvPr id="898" name="Google Shape;898;p138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09B6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8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665163" y="484188"/>
            <a:ext cx="10074275" cy="1116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65163" y="1981200"/>
            <a:ext cx="10074275" cy="4144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619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B870B8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238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B870B8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2385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0" type="dt"/>
          </p:nvPr>
        </p:nvSpPr>
        <p:spPr>
          <a:xfrm>
            <a:off x="9059863" y="642302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39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8" name="Google Shape;468;p63"/>
          <p:cNvSpPr txBox="1"/>
          <p:nvPr>
            <p:ph idx="1" type="body"/>
          </p:nvPr>
        </p:nvSpPr>
        <p:spPr>
          <a:xfrm>
            <a:off x="506413" y="1295400"/>
            <a:ext cx="11075987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1950" lvl="2" marL="13716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61950" lvl="3" marL="18288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61950" lvl="4" marL="22860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61950" lvl="5" marL="27432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61950" lvl="6" marL="3200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61950" lvl="7" marL="36576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61950" lvl="8" marL="41148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9" name="Google Shape;469;p63"/>
          <p:cNvSpPr/>
          <p:nvPr/>
        </p:nvSpPr>
        <p:spPr>
          <a:xfrm>
            <a:off x="503238" y="241300"/>
            <a:ext cx="11185525" cy="62992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63"/>
          <p:cNvSpPr/>
          <p:nvPr/>
        </p:nvSpPr>
        <p:spPr>
          <a:xfrm>
            <a:off x="8229600" y="6172200"/>
            <a:ext cx="260032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Shivkumar Kalyanaraman</a:t>
            </a:r>
            <a:endParaRPr/>
          </a:p>
        </p:txBody>
      </p:sp>
      <p:sp>
        <p:nvSpPr>
          <p:cNvPr id="471" name="Google Shape;471;p63"/>
          <p:cNvSpPr/>
          <p:nvPr/>
        </p:nvSpPr>
        <p:spPr>
          <a:xfrm>
            <a:off x="471488" y="6296025"/>
            <a:ext cx="216535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Rensselaer Polytechnic Institute</a:t>
            </a:r>
            <a:endParaRPr/>
          </a:p>
        </p:txBody>
      </p:sp>
      <p:sp>
        <p:nvSpPr>
          <p:cNvPr id="472" name="Google Shape;472;p63"/>
          <p:cNvSpPr/>
          <p:nvPr/>
        </p:nvSpPr>
        <p:spPr>
          <a:xfrm>
            <a:off x="5772150" y="6530975"/>
            <a:ext cx="452438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3" name="Google Shape;473;p63"/>
          <p:cNvGrpSpPr/>
          <p:nvPr/>
        </p:nvGrpSpPr>
        <p:grpSpPr>
          <a:xfrm>
            <a:off x="9753600" y="6521450"/>
            <a:ext cx="2062163" cy="338138"/>
            <a:chOff x="4608" y="4108"/>
            <a:chExt cx="974" cy="213"/>
          </a:xfrm>
        </p:grpSpPr>
        <p:sp>
          <p:nvSpPr>
            <p:cNvPr id="474" name="Google Shape;474;p63"/>
            <p:cNvSpPr/>
            <p:nvPr/>
          </p:nvSpPr>
          <p:spPr>
            <a:xfrm>
              <a:off x="5030" y="4108"/>
              <a:ext cx="552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“</a:t>
              </a:r>
              <a:r>
                <a:rPr b="1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shiv rpi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/>
            </a:p>
          </p:txBody>
        </p:sp>
        <p:pic>
          <p:nvPicPr>
            <p:cNvPr descr="google" id="475" name="Google Shape;475;p6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608" y="4133"/>
              <a:ext cx="470" cy="1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7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0"/>
          <p:cNvSpPr/>
          <p:nvPr/>
        </p:nvSpPr>
        <p:spPr>
          <a:xfrm>
            <a:off x="609600" y="762000"/>
            <a:ext cx="10968038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6" name="Google Shape;606;p90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07" name="Google Shape;607;p90"/>
          <p:cNvSpPr txBox="1"/>
          <p:nvPr>
            <p:ph idx="1" type="body"/>
          </p:nvPr>
        </p:nvSpPr>
        <p:spPr>
          <a:xfrm>
            <a:off x="711200" y="914400"/>
            <a:ext cx="10566400" cy="521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60"/>
              <a:buFont typeface="Noto Sans Symbols"/>
              <a:buChar char="■"/>
              <a:defRPr b="0" i="0" sz="24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956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9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08" name="Google Shape;608;p90"/>
          <p:cNvSpPr/>
          <p:nvPr/>
        </p:nvSpPr>
        <p:spPr>
          <a:xfrm>
            <a:off x="11430000" y="6524625"/>
            <a:ext cx="7620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7" name="Google Shape;657;p10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8" name="Google Shape;658;p10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9" name="Google Shape;659;p10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image" Target="../media/image55.png"/><Relationship Id="rId20" Type="http://schemas.openxmlformats.org/officeDocument/2006/relationships/image" Target="../media/image81.png"/><Relationship Id="rId42" Type="http://schemas.openxmlformats.org/officeDocument/2006/relationships/image" Target="../media/image63.png"/><Relationship Id="rId41" Type="http://schemas.openxmlformats.org/officeDocument/2006/relationships/image" Target="../media/image52.png"/><Relationship Id="rId22" Type="http://schemas.openxmlformats.org/officeDocument/2006/relationships/image" Target="../media/image37.png"/><Relationship Id="rId21" Type="http://schemas.openxmlformats.org/officeDocument/2006/relationships/image" Target="../media/image34.png"/><Relationship Id="rId24" Type="http://schemas.openxmlformats.org/officeDocument/2006/relationships/image" Target="../media/image44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56.png"/><Relationship Id="rId9" Type="http://schemas.openxmlformats.org/officeDocument/2006/relationships/image" Target="../media/image30.png"/><Relationship Id="rId26" Type="http://schemas.openxmlformats.org/officeDocument/2006/relationships/image" Target="../media/image42.png"/><Relationship Id="rId25" Type="http://schemas.openxmlformats.org/officeDocument/2006/relationships/image" Target="../media/image49.png"/><Relationship Id="rId28" Type="http://schemas.openxmlformats.org/officeDocument/2006/relationships/image" Target="../media/image32.png"/><Relationship Id="rId27" Type="http://schemas.openxmlformats.org/officeDocument/2006/relationships/image" Target="../media/image4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29" Type="http://schemas.openxmlformats.org/officeDocument/2006/relationships/image" Target="../media/image54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Relationship Id="rId31" Type="http://schemas.openxmlformats.org/officeDocument/2006/relationships/image" Target="../media/image69.png"/><Relationship Id="rId30" Type="http://schemas.openxmlformats.org/officeDocument/2006/relationships/image" Target="../media/image50.png"/><Relationship Id="rId11" Type="http://schemas.openxmlformats.org/officeDocument/2006/relationships/image" Target="../media/image39.png"/><Relationship Id="rId33" Type="http://schemas.openxmlformats.org/officeDocument/2006/relationships/image" Target="../media/image64.png"/><Relationship Id="rId10" Type="http://schemas.openxmlformats.org/officeDocument/2006/relationships/image" Target="../media/image46.png"/><Relationship Id="rId32" Type="http://schemas.openxmlformats.org/officeDocument/2006/relationships/image" Target="../media/image53.png"/><Relationship Id="rId13" Type="http://schemas.openxmlformats.org/officeDocument/2006/relationships/image" Target="../media/image21.png"/><Relationship Id="rId35" Type="http://schemas.openxmlformats.org/officeDocument/2006/relationships/image" Target="../media/image57.png"/><Relationship Id="rId12" Type="http://schemas.openxmlformats.org/officeDocument/2006/relationships/image" Target="../media/image22.png"/><Relationship Id="rId34" Type="http://schemas.openxmlformats.org/officeDocument/2006/relationships/image" Target="../media/image48.png"/><Relationship Id="rId15" Type="http://schemas.openxmlformats.org/officeDocument/2006/relationships/image" Target="../media/image40.png"/><Relationship Id="rId37" Type="http://schemas.openxmlformats.org/officeDocument/2006/relationships/image" Target="../media/image47.png"/><Relationship Id="rId14" Type="http://schemas.openxmlformats.org/officeDocument/2006/relationships/image" Target="../media/image23.png"/><Relationship Id="rId36" Type="http://schemas.openxmlformats.org/officeDocument/2006/relationships/image" Target="../media/image7.png"/><Relationship Id="rId17" Type="http://schemas.openxmlformats.org/officeDocument/2006/relationships/image" Target="../media/image33.png"/><Relationship Id="rId39" Type="http://schemas.openxmlformats.org/officeDocument/2006/relationships/image" Target="../media/image62.png"/><Relationship Id="rId16" Type="http://schemas.openxmlformats.org/officeDocument/2006/relationships/image" Target="../media/image38.png"/><Relationship Id="rId38" Type="http://schemas.openxmlformats.org/officeDocument/2006/relationships/image" Target="../media/image43.png"/><Relationship Id="rId19" Type="http://schemas.openxmlformats.org/officeDocument/2006/relationships/image" Target="../media/image36.png"/><Relationship Id="rId1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1.png"/><Relationship Id="rId7" Type="http://schemas.openxmlformats.org/officeDocument/2006/relationships/image" Target="../media/image72.png"/><Relationship Id="rId8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1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0.jpg"/><Relationship Id="rId5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3.png"/><Relationship Id="rId4" Type="http://schemas.openxmlformats.org/officeDocument/2006/relationships/image" Target="../media/image129.png"/><Relationship Id="rId5" Type="http://schemas.openxmlformats.org/officeDocument/2006/relationships/image" Target="../media/image84.png"/><Relationship Id="rId6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png"/><Relationship Id="rId4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6.png"/><Relationship Id="rId4" Type="http://schemas.openxmlformats.org/officeDocument/2006/relationships/image" Target="../media/image78.png"/><Relationship Id="rId5" Type="http://schemas.openxmlformats.org/officeDocument/2006/relationships/image" Target="../media/image1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9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1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5.png"/><Relationship Id="rId4" Type="http://schemas.openxmlformats.org/officeDocument/2006/relationships/image" Target="../media/image90.png"/><Relationship Id="rId5" Type="http://schemas.openxmlformats.org/officeDocument/2006/relationships/image" Target="../media/image9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Relationship Id="rId5" Type="http://schemas.openxmlformats.org/officeDocument/2006/relationships/image" Target="../media/image1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16.png"/><Relationship Id="rId6" Type="http://schemas.openxmlformats.org/officeDocument/2006/relationships/image" Target="../media/image113.png"/><Relationship Id="rId7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2.png"/><Relationship Id="rId4" Type="http://schemas.openxmlformats.org/officeDocument/2006/relationships/image" Target="../media/image125.png"/><Relationship Id="rId5" Type="http://schemas.openxmlformats.org/officeDocument/2006/relationships/image" Target="../media/image1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8.png"/><Relationship Id="rId4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1.png"/><Relationship Id="rId7" Type="http://schemas.openxmlformats.org/officeDocument/2006/relationships/image" Target="../media/image1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Relationship Id="rId5" Type="http://schemas.openxmlformats.org/officeDocument/2006/relationships/image" Target="../media/image118.png"/><Relationship Id="rId6" Type="http://schemas.openxmlformats.org/officeDocument/2006/relationships/image" Target="../media/image1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Relationship Id="rId5" Type="http://schemas.openxmlformats.org/officeDocument/2006/relationships/image" Target="../media/image145.png"/><Relationship Id="rId6" Type="http://schemas.openxmlformats.org/officeDocument/2006/relationships/image" Target="../media/image147.png"/><Relationship Id="rId7" Type="http://schemas.openxmlformats.org/officeDocument/2006/relationships/image" Target="../media/image134.png"/><Relationship Id="rId8" Type="http://schemas.openxmlformats.org/officeDocument/2006/relationships/image" Target="../media/image1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5" Type="http://schemas.openxmlformats.org/officeDocument/2006/relationships/image" Target="../media/image142.png"/><Relationship Id="rId6" Type="http://schemas.openxmlformats.org/officeDocument/2006/relationships/image" Target="../media/image127.png"/><Relationship Id="rId7" Type="http://schemas.openxmlformats.org/officeDocument/2006/relationships/image" Target="../media/image143.png"/><Relationship Id="rId8" Type="http://schemas.openxmlformats.org/officeDocument/2006/relationships/image" Target="../media/image137.png"/><Relationship Id="rId10" Type="http://schemas.openxmlformats.org/officeDocument/2006/relationships/image" Target="../media/image1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6.png"/><Relationship Id="rId4" Type="http://schemas.openxmlformats.org/officeDocument/2006/relationships/image" Target="../media/image149.png"/><Relationship Id="rId9" Type="http://schemas.openxmlformats.org/officeDocument/2006/relationships/image" Target="../media/image133.png"/><Relationship Id="rId5" Type="http://schemas.openxmlformats.org/officeDocument/2006/relationships/image" Target="../media/image152.png"/><Relationship Id="rId6" Type="http://schemas.openxmlformats.org/officeDocument/2006/relationships/image" Target="../media/image130.png"/><Relationship Id="rId7" Type="http://schemas.openxmlformats.org/officeDocument/2006/relationships/image" Target="../media/image144.png"/><Relationship Id="rId8" Type="http://schemas.openxmlformats.org/officeDocument/2006/relationships/image" Target="../media/image148.png"/><Relationship Id="rId10" Type="http://schemas.openxmlformats.org/officeDocument/2006/relationships/image" Target="../media/image1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0.png"/><Relationship Id="rId4" Type="http://schemas.openxmlformats.org/officeDocument/2006/relationships/image" Target="../media/image1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1.png"/><Relationship Id="rId4" Type="http://schemas.openxmlformats.org/officeDocument/2006/relationships/image" Target="../media/image1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4.png"/><Relationship Id="rId4" Type="http://schemas.openxmlformats.org/officeDocument/2006/relationships/image" Target="../media/image171.png"/><Relationship Id="rId5" Type="http://schemas.openxmlformats.org/officeDocument/2006/relationships/image" Target="../media/image156.png"/><Relationship Id="rId6" Type="http://schemas.openxmlformats.org/officeDocument/2006/relationships/image" Target="../media/image166.png"/><Relationship Id="rId7" Type="http://schemas.openxmlformats.org/officeDocument/2006/relationships/image" Target="../media/image1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80.png"/><Relationship Id="rId6" Type="http://schemas.openxmlformats.org/officeDocument/2006/relationships/image" Target="../media/image162.png"/><Relationship Id="rId7" Type="http://schemas.openxmlformats.org/officeDocument/2006/relationships/image" Target="../media/image1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8.png"/><Relationship Id="rId4" Type="http://schemas.openxmlformats.org/officeDocument/2006/relationships/image" Target="../media/image170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Relationship Id="rId7" Type="http://schemas.openxmlformats.org/officeDocument/2006/relationships/image" Target="../media/image1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7.png"/><Relationship Id="rId4" Type="http://schemas.openxmlformats.org/officeDocument/2006/relationships/image" Target="../media/image1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0.png"/><Relationship Id="rId4" Type="http://schemas.openxmlformats.org/officeDocument/2006/relationships/image" Target="../media/image1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4.png"/><Relationship Id="rId4" Type="http://schemas.openxmlformats.org/officeDocument/2006/relationships/image" Target="../media/image177.png"/><Relationship Id="rId5" Type="http://schemas.openxmlformats.org/officeDocument/2006/relationships/image" Target="../media/image203.png"/><Relationship Id="rId6" Type="http://schemas.openxmlformats.org/officeDocument/2006/relationships/image" Target="../media/image185.png"/><Relationship Id="rId7" Type="http://schemas.openxmlformats.org/officeDocument/2006/relationships/image" Target="../media/image1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8.png"/><Relationship Id="rId4" Type="http://schemas.openxmlformats.org/officeDocument/2006/relationships/image" Target="../media/image1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9.png"/><Relationship Id="rId4" Type="http://schemas.openxmlformats.org/officeDocument/2006/relationships/image" Target="../media/image178.png"/><Relationship Id="rId5" Type="http://schemas.openxmlformats.org/officeDocument/2006/relationships/image" Target="../media/image18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5.jpg"/><Relationship Id="rId4" Type="http://schemas.openxmlformats.org/officeDocument/2006/relationships/image" Target="../media/image1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9.png"/><Relationship Id="rId4" Type="http://schemas.openxmlformats.org/officeDocument/2006/relationships/image" Target="../media/image193.png"/><Relationship Id="rId5" Type="http://schemas.openxmlformats.org/officeDocument/2006/relationships/image" Target="../media/image201.png"/><Relationship Id="rId6" Type="http://schemas.openxmlformats.org/officeDocument/2006/relationships/image" Target="../media/image1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8.png"/><Relationship Id="rId4" Type="http://schemas.openxmlformats.org/officeDocument/2006/relationships/image" Target="../media/image197.png"/><Relationship Id="rId5" Type="http://schemas.openxmlformats.org/officeDocument/2006/relationships/image" Target="../media/image1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3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20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6.png"/><Relationship Id="rId4" Type="http://schemas.openxmlformats.org/officeDocument/2006/relationships/image" Target="../media/image192.png"/><Relationship Id="rId5" Type="http://schemas.openxmlformats.org/officeDocument/2006/relationships/image" Target="../media/image2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2.png"/><Relationship Id="rId4" Type="http://schemas.openxmlformats.org/officeDocument/2006/relationships/image" Target="../media/image205.png"/><Relationship Id="rId5" Type="http://schemas.openxmlformats.org/officeDocument/2006/relationships/image" Target="../media/image20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en.wikipedia.org/wiki/Matrix_calculus" TargetMode="External"/><Relationship Id="rId4" Type="http://schemas.openxmlformats.org/officeDocument/2006/relationships/hyperlink" Target="http://www.imm.dtu.dk/pubdb/views/edoc_download.php/3274/pdf/imm3274.pdf" TargetMode="External"/><Relationship Id="rId5" Type="http://schemas.openxmlformats.org/officeDocument/2006/relationships/hyperlink" Target="https://ocw.mit.edu/courses/mathematics/18-06-linear-algebra-spring-2010/video-lectures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0"/>
          <p:cNvSpPr txBox="1"/>
          <p:nvPr>
            <p:ph type="ctrTitle"/>
          </p:nvPr>
        </p:nvSpPr>
        <p:spPr>
          <a:xfrm>
            <a:off x="0" y="2311400"/>
            <a:ext cx="1186815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Algebra: Review Lecture 1</a:t>
            </a:r>
            <a:br>
              <a:rPr lang="en-US"/>
            </a:br>
            <a:br>
              <a:rPr lang="en-US"/>
            </a:br>
            <a:r>
              <a:rPr lang="en-US"/>
              <a:t>M. Tech(CS) 2024 - 25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System v.s. </a:t>
            </a:r>
            <a:br>
              <a:rPr lang="en-US"/>
            </a:br>
            <a:r>
              <a:rPr lang="en-US"/>
              <a:t>System of Linear Equations</a:t>
            </a:r>
            <a:endParaRPr/>
          </a:p>
        </p:txBody>
      </p:sp>
      <p:pic>
        <p:nvPicPr>
          <p:cNvPr descr="latex-image-1.pdf" id="1086" name="Google Shape;1086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25" y="4770438"/>
            <a:ext cx="5256213" cy="159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59"/>
          <p:cNvSpPr/>
          <p:nvPr/>
        </p:nvSpPr>
        <p:spPr>
          <a:xfrm>
            <a:off x="4554538" y="1958975"/>
            <a:ext cx="2719387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59"/>
          <p:cNvSpPr/>
          <p:nvPr/>
        </p:nvSpPr>
        <p:spPr>
          <a:xfrm>
            <a:off x="5138738" y="3754438"/>
            <a:ext cx="593725" cy="8270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59"/>
          <p:cNvSpPr/>
          <p:nvPr/>
        </p:nvSpPr>
        <p:spPr>
          <a:xfrm rot="10800000">
            <a:off x="6096000" y="3754438"/>
            <a:ext cx="595313" cy="8270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59"/>
          <p:cNvSpPr txBox="1"/>
          <p:nvPr/>
        </p:nvSpPr>
        <p:spPr>
          <a:xfrm>
            <a:off x="4760913" y="3884613"/>
            <a:ext cx="97155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159"/>
          <p:cNvGrpSpPr/>
          <p:nvPr/>
        </p:nvGrpSpPr>
        <p:grpSpPr>
          <a:xfrm>
            <a:off x="3354388" y="1855788"/>
            <a:ext cx="481013" cy="1711325"/>
            <a:chOff x="1704974" y="4729579"/>
            <a:chExt cx="480715" cy="1711130"/>
          </a:xfrm>
        </p:grpSpPr>
        <p:sp>
          <p:nvSpPr>
            <p:cNvPr id="1092" name="Google Shape;1092;p159"/>
            <p:cNvSpPr txBox="1"/>
            <p:nvPr/>
          </p:nvSpPr>
          <p:spPr>
            <a:xfrm>
              <a:off x="1704975" y="4729579"/>
              <a:ext cx="36490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3113" l="-9998" r="-833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093" name="Google Shape;1093;p159"/>
            <p:cNvSpPr txBox="1"/>
            <p:nvPr/>
          </p:nvSpPr>
          <p:spPr>
            <a:xfrm>
              <a:off x="1704974" y="5158204"/>
              <a:ext cx="372025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998" l="-9835" r="-81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094" name="Google Shape;1094;p159"/>
            <p:cNvSpPr txBox="1"/>
            <p:nvPr/>
          </p:nvSpPr>
          <p:spPr>
            <a:xfrm>
              <a:off x="1704974" y="6071377"/>
              <a:ext cx="391902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9998" l="-9374" r="-468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095" name="Google Shape;1095;p159"/>
            <p:cNvSpPr txBox="1"/>
            <p:nvPr/>
          </p:nvSpPr>
          <p:spPr>
            <a:xfrm rot="5400000">
              <a:off x="1650056" y="5660797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159"/>
          <p:cNvGrpSpPr/>
          <p:nvPr/>
        </p:nvGrpSpPr>
        <p:grpSpPr>
          <a:xfrm>
            <a:off x="8039100" y="1912938"/>
            <a:ext cx="512763" cy="1711325"/>
            <a:chOff x="6725667" y="4729579"/>
            <a:chExt cx="513057" cy="1711130"/>
          </a:xfrm>
        </p:grpSpPr>
        <p:sp>
          <p:nvSpPr>
            <p:cNvPr id="1097" name="Google Shape;1097;p159"/>
            <p:cNvSpPr txBox="1"/>
            <p:nvPr/>
          </p:nvSpPr>
          <p:spPr>
            <a:xfrm>
              <a:off x="6725668" y="4729579"/>
              <a:ext cx="361381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4998" l="-20337" r="-677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098" name="Google Shape;1098;p159"/>
            <p:cNvSpPr txBox="1"/>
            <p:nvPr/>
          </p:nvSpPr>
          <p:spPr>
            <a:xfrm>
              <a:off x="6725667" y="5158204"/>
              <a:ext cx="368499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3113" l="-19998" r="-66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099" name="Google Shape;1099;p159"/>
            <p:cNvSpPr txBox="1"/>
            <p:nvPr/>
          </p:nvSpPr>
          <p:spPr>
            <a:xfrm>
              <a:off x="6725667" y="6071377"/>
              <a:ext cx="452496" cy="3693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8194" l="-16213" r="-135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00" name="Google Shape;1100;p159"/>
            <p:cNvSpPr txBox="1"/>
            <p:nvPr/>
          </p:nvSpPr>
          <p:spPr>
            <a:xfrm rot="5400000">
              <a:off x="6703092" y="5625734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01" name="Google Shape;1101;p159"/>
          <p:cNvCxnSpPr/>
          <p:nvPr/>
        </p:nvCxnSpPr>
        <p:spPr>
          <a:xfrm>
            <a:off x="3835400" y="2117725"/>
            <a:ext cx="7191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2" name="Google Shape;1102;p159"/>
          <p:cNvCxnSpPr/>
          <p:nvPr/>
        </p:nvCxnSpPr>
        <p:spPr>
          <a:xfrm>
            <a:off x="3835400" y="2573338"/>
            <a:ext cx="7191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3" name="Google Shape;1103;p159"/>
          <p:cNvCxnSpPr/>
          <p:nvPr/>
        </p:nvCxnSpPr>
        <p:spPr>
          <a:xfrm>
            <a:off x="3835400" y="3486150"/>
            <a:ext cx="7191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4" name="Google Shape;1104;p159"/>
          <p:cNvCxnSpPr/>
          <p:nvPr/>
        </p:nvCxnSpPr>
        <p:spPr>
          <a:xfrm>
            <a:off x="7273925" y="2098675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5" name="Google Shape;1105;p159"/>
          <p:cNvCxnSpPr/>
          <p:nvPr/>
        </p:nvCxnSpPr>
        <p:spPr>
          <a:xfrm>
            <a:off x="7273925" y="2552700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6" name="Google Shape;1106;p159"/>
          <p:cNvCxnSpPr/>
          <p:nvPr/>
        </p:nvCxnSpPr>
        <p:spPr>
          <a:xfrm>
            <a:off x="7273925" y="3467100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7" name="Google Shape;1107;p159"/>
          <p:cNvSpPr txBox="1"/>
          <p:nvPr/>
        </p:nvSpPr>
        <p:spPr>
          <a:xfrm>
            <a:off x="6715125" y="3930650"/>
            <a:ext cx="12890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trivial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59"/>
          <p:cNvSpPr txBox="1"/>
          <p:nvPr/>
        </p:nvSpPr>
        <p:spPr>
          <a:xfrm>
            <a:off x="3549650" y="5741988"/>
            <a:ext cx="5143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59"/>
          <p:cNvSpPr txBox="1"/>
          <p:nvPr/>
        </p:nvSpPr>
        <p:spPr>
          <a:xfrm>
            <a:off x="4760913" y="5757863"/>
            <a:ext cx="5143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59"/>
          <p:cNvSpPr txBox="1"/>
          <p:nvPr/>
        </p:nvSpPr>
        <p:spPr>
          <a:xfrm>
            <a:off x="6651625" y="5799138"/>
            <a:ext cx="5143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59"/>
          <p:cNvSpPr txBox="1"/>
          <p:nvPr/>
        </p:nvSpPr>
        <p:spPr>
          <a:xfrm>
            <a:off x="7807325" y="5799138"/>
            <a:ext cx="5143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60"/>
          <p:cNvSpPr/>
          <p:nvPr/>
        </p:nvSpPr>
        <p:spPr>
          <a:xfrm>
            <a:off x="2311400" y="509588"/>
            <a:ext cx="1114425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7" name="Google Shape;1117;p160"/>
          <p:cNvGrpSpPr/>
          <p:nvPr/>
        </p:nvGrpSpPr>
        <p:grpSpPr>
          <a:xfrm>
            <a:off x="1604964" y="476250"/>
            <a:ext cx="461962" cy="1685925"/>
            <a:chOff x="1828104" y="4807109"/>
            <a:chExt cx="461665" cy="1684812"/>
          </a:xfrm>
        </p:grpSpPr>
        <p:sp>
          <p:nvSpPr>
            <p:cNvPr id="1118" name="Google Shape;1118;p160"/>
            <p:cNvSpPr txBox="1"/>
            <p:nvPr/>
          </p:nvSpPr>
          <p:spPr>
            <a:xfrm>
              <a:off x="1868501" y="4807109"/>
              <a:ext cx="238847" cy="36933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19" name="Google Shape;1119;p160"/>
            <p:cNvSpPr txBox="1"/>
            <p:nvPr/>
          </p:nvSpPr>
          <p:spPr>
            <a:xfrm>
              <a:off x="1868500" y="5215812"/>
              <a:ext cx="23884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20" name="Google Shape;1120;p160"/>
            <p:cNvSpPr txBox="1"/>
            <p:nvPr/>
          </p:nvSpPr>
          <p:spPr>
            <a:xfrm>
              <a:off x="1857698" y="6122589"/>
              <a:ext cx="238848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4916" l="-28204" r="-3333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21" name="Google Shape;1121;p160"/>
            <p:cNvSpPr txBox="1"/>
            <p:nvPr/>
          </p:nvSpPr>
          <p:spPr>
            <a:xfrm rot="5400000">
              <a:off x="1754137" y="5659112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160"/>
          <p:cNvGrpSpPr/>
          <p:nvPr/>
        </p:nvGrpSpPr>
        <p:grpSpPr>
          <a:xfrm>
            <a:off x="3786188" y="428625"/>
            <a:ext cx="592137" cy="1711325"/>
            <a:chOff x="6725667" y="4729579"/>
            <a:chExt cx="593047" cy="1711130"/>
          </a:xfrm>
        </p:grpSpPr>
        <p:sp>
          <p:nvSpPr>
            <p:cNvPr id="1123" name="Google Shape;1123;p160"/>
            <p:cNvSpPr txBox="1"/>
            <p:nvPr/>
          </p:nvSpPr>
          <p:spPr>
            <a:xfrm>
              <a:off x="6725668" y="4729579"/>
              <a:ext cx="505779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3113" l="-8433" r="-481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24" name="Google Shape;1124;p160"/>
            <p:cNvSpPr txBox="1"/>
            <p:nvPr/>
          </p:nvSpPr>
          <p:spPr>
            <a:xfrm>
              <a:off x="6725667" y="5158204"/>
              <a:ext cx="512897" cy="3693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4998" l="-8332" r="-476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25" name="Google Shape;1125;p160"/>
            <p:cNvSpPr txBox="1"/>
            <p:nvPr/>
          </p:nvSpPr>
          <p:spPr>
            <a:xfrm>
              <a:off x="6725667" y="6071377"/>
              <a:ext cx="593047" cy="3693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3113" l="-7213" r="-515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26" name="Google Shape;1126;p160"/>
            <p:cNvSpPr txBox="1"/>
            <p:nvPr/>
          </p:nvSpPr>
          <p:spPr>
            <a:xfrm rot="5400000">
              <a:off x="6703092" y="5625734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7" name="Google Shape;1127;p160"/>
          <p:cNvCxnSpPr/>
          <p:nvPr/>
        </p:nvCxnSpPr>
        <p:spPr>
          <a:xfrm>
            <a:off x="3425825" y="647700"/>
            <a:ext cx="36036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28" name="Google Shape;1128;p160"/>
          <p:cNvCxnSpPr/>
          <p:nvPr/>
        </p:nvCxnSpPr>
        <p:spPr>
          <a:xfrm>
            <a:off x="3425825" y="1103313"/>
            <a:ext cx="36036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29" name="Google Shape;1129;p160"/>
          <p:cNvCxnSpPr/>
          <p:nvPr/>
        </p:nvCxnSpPr>
        <p:spPr>
          <a:xfrm>
            <a:off x="3435350" y="1979613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30" name="Google Shape;1130;p160"/>
          <p:cNvCxnSpPr/>
          <p:nvPr/>
        </p:nvCxnSpPr>
        <p:spPr>
          <a:xfrm>
            <a:off x="1951038" y="64770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31" name="Google Shape;1131;p160"/>
          <p:cNvCxnSpPr/>
          <p:nvPr/>
        </p:nvCxnSpPr>
        <p:spPr>
          <a:xfrm>
            <a:off x="1951038" y="11033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32" name="Google Shape;1132;p160"/>
          <p:cNvCxnSpPr/>
          <p:nvPr/>
        </p:nvCxnSpPr>
        <p:spPr>
          <a:xfrm>
            <a:off x="1960563" y="19796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33" name="Google Shape;1133;p160"/>
          <p:cNvSpPr/>
          <p:nvPr/>
        </p:nvSpPr>
        <p:spPr>
          <a:xfrm>
            <a:off x="5197475" y="509588"/>
            <a:ext cx="1114425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4" name="Google Shape;1134;p160"/>
          <p:cNvGrpSpPr/>
          <p:nvPr/>
        </p:nvGrpSpPr>
        <p:grpSpPr>
          <a:xfrm>
            <a:off x="4491039" y="476250"/>
            <a:ext cx="461962" cy="1685925"/>
            <a:chOff x="1828104" y="4807109"/>
            <a:chExt cx="461665" cy="1684812"/>
          </a:xfrm>
        </p:grpSpPr>
        <p:sp>
          <p:nvSpPr>
            <p:cNvPr id="1135" name="Google Shape;1135;p160"/>
            <p:cNvSpPr txBox="1"/>
            <p:nvPr/>
          </p:nvSpPr>
          <p:spPr>
            <a:xfrm>
              <a:off x="1868501" y="4807109"/>
              <a:ext cx="238847" cy="3693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6555" l="-27498" r="-299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36" name="Google Shape;1136;p160"/>
            <p:cNvSpPr txBox="1"/>
            <p:nvPr/>
          </p:nvSpPr>
          <p:spPr>
            <a:xfrm>
              <a:off x="1868500" y="5215812"/>
              <a:ext cx="238848" cy="36933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6555" l="-27498" r="-299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37" name="Google Shape;1137;p160"/>
            <p:cNvSpPr txBox="1"/>
            <p:nvPr/>
          </p:nvSpPr>
          <p:spPr>
            <a:xfrm>
              <a:off x="1857698" y="6122589"/>
              <a:ext cx="238848" cy="369332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4916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38" name="Google Shape;1138;p160"/>
            <p:cNvSpPr txBox="1"/>
            <p:nvPr/>
          </p:nvSpPr>
          <p:spPr>
            <a:xfrm rot="5400000">
              <a:off x="1754137" y="5659112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160"/>
          <p:cNvGrpSpPr/>
          <p:nvPr/>
        </p:nvGrpSpPr>
        <p:grpSpPr>
          <a:xfrm>
            <a:off x="6670675" y="428625"/>
            <a:ext cx="593725" cy="1711325"/>
            <a:chOff x="6725667" y="4729579"/>
            <a:chExt cx="593047" cy="1711130"/>
          </a:xfrm>
        </p:grpSpPr>
        <p:sp>
          <p:nvSpPr>
            <p:cNvPr id="1140" name="Google Shape;1140;p160"/>
            <p:cNvSpPr txBox="1"/>
            <p:nvPr/>
          </p:nvSpPr>
          <p:spPr>
            <a:xfrm>
              <a:off x="6725668" y="4729579"/>
              <a:ext cx="505779" cy="369332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-13113" l="-7228" r="-4817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41" name="Google Shape;1141;p160"/>
            <p:cNvSpPr txBox="1"/>
            <p:nvPr/>
          </p:nvSpPr>
          <p:spPr>
            <a:xfrm>
              <a:off x="6725667" y="5158204"/>
              <a:ext cx="512897" cy="369332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-14998" l="-7141" r="-476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42" name="Google Shape;1142;p160"/>
            <p:cNvSpPr txBox="1"/>
            <p:nvPr/>
          </p:nvSpPr>
          <p:spPr>
            <a:xfrm>
              <a:off x="6725667" y="6071377"/>
              <a:ext cx="593047" cy="369332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13113" l="-6121" r="-408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43" name="Google Shape;1143;p160"/>
            <p:cNvSpPr txBox="1"/>
            <p:nvPr/>
          </p:nvSpPr>
          <p:spPr>
            <a:xfrm rot="5400000">
              <a:off x="6703092" y="5625734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44" name="Google Shape;1144;p160"/>
          <p:cNvCxnSpPr/>
          <p:nvPr/>
        </p:nvCxnSpPr>
        <p:spPr>
          <a:xfrm>
            <a:off x="6311900" y="647700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5" name="Google Shape;1145;p160"/>
          <p:cNvCxnSpPr/>
          <p:nvPr/>
        </p:nvCxnSpPr>
        <p:spPr>
          <a:xfrm>
            <a:off x="6311900" y="1103313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6" name="Google Shape;1146;p160"/>
          <p:cNvCxnSpPr/>
          <p:nvPr/>
        </p:nvCxnSpPr>
        <p:spPr>
          <a:xfrm>
            <a:off x="6319838" y="19796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7" name="Google Shape;1147;p160"/>
          <p:cNvCxnSpPr/>
          <p:nvPr/>
        </p:nvCxnSpPr>
        <p:spPr>
          <a:xfrm>
            <a:off x="4837113" y="64770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8" name="Google Shape;1148;p160"/>
          <p:cNvCxnSpPr/>
          <p:nvPr/>
        </p:nvCxnSpPr>
        <p:spPr>
          <a:xfrm>
            <a:off x="4837113" y="11033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9" name="Google Shape;1149;p160"/>
          <p:cNvCxnSpPr/>
          <p:nvPr/>
        </p:nvCxnSpPr>
        <p:spPr>
          <a:xfrm>
            <a:off x="4846638" y="19796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50" name="Google Shape;1150;p160"/>
          <p:cNvSpPr/>
          <p:nvPr/>
        </p:nvSpPr>
        <p:spPr>
          <a:xfrm>
            <a:off x="8572500" y="509588"/>
            <a:ext cx="1112838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1" name="Google Shape;1151;p160"/>
          <p:cNvGrpSpPr/>
          <p:nvPr/>
        </p:nvGrpSpPr>
        <p:grpSpPr>
          <a:xfrm>
            <a:off x="7866064" y="476250"/>
            <a:ext cx="461962" cy="1685925"/>
            <a:chOff x="1828104" y="4807109"/>
            <a:chExt cx="461665" cy="1684812"/>
          </a:xfrm>
        </p:grpSpPr>
        <p:sp>
          <p:nvSpPr>
            <p:cNvPr id="1152" name="Google Shape;1152;p160"/>
            <p:cNvSpPr txBox="1"/>
            <p:nvPr/>
          </p:nvSpPr>
          <p:spPr>
            <a:xfrm>
              <a:off x="1868501" y="4807109"/>
              <a:ext cx="238847" cy="369332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53" name="Google Shape;1153;p160"/>
            <p:cNvSpPr txBox="1"/>
            <p:nvPr/>
          </p:nvSpPr>
          <p:spPr>
            <a:xfrm>
              <a:off x="1868500" y="5215812"/>
              <a:ext cx="238848" cy="36933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54" name="Google Shape;1154;p160"/>
            <p:cNvSpPr txBox="1"/>
            <p:nvPr/>
          </p:nvSpPr>
          <p:spPr>
            <a:xfrm>
              <a:off x="1857698" y="6122589"/>
              <a:ext cx="238848" cy="369332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4916" l="-28204" r="-3333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55" name="Google Shape;1155;p160"/>
            <p:cNvSpPr txBox="1"/>
            <p:nvPr/>
          </p:nvSpPr>
          <p:spPr>
            <a:xfrm rot="5400000">
              <a:off x="1754137" y="5659112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160"/>
          <p:cNvGrpSpPr/>
          <p:nvPr/>
        </p:nvGrpSpPr>
        <p:grpSpPr>
          <a:xfrm>
            <a:off x="10045700" y="428625"/>
            <a:ext cx="612775" cy="1711325"/>
            <a:chOff x="6725667" y="4729579"/>
            <a:chExt cx="612925" cy="1711130"/>
          </a:xfrm>
        </p:grpSpPr>
        <p:sp>
          <p:nvSpPr>
            <p:cNvPr id="1157" name="Google Shape;1157;p160"/>
            <p:cNvSpPr txBox="1"/>
            <p:nvPr/>
          </p:nvSpPr>
          <p:spPr>
            <a:xfrm>
              <a:off x="6725668" y="4729579"/>
              <a:ext cx="525657" cy="36933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-13113" l="-8137" r="-464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58" name="Google Shape;1158;p160"/>
            <p:cNvSpPr txBox="1"/>
            <p:nvPr/>
          </p:nvSpPr>
          <p:spPr>
            <a:xfrm>
              <a:off x="6725667" y="5158204"/>
              <a:ext cx="532775" cy="369332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14998" l="-8043" r="-45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59" name="Google Shape;1159;p160"/>
            <p:cNvSpPr txBox="1"/>
            <p:nvPr/>
          </p:nvSpPr>
          <p:spPr>
            <a:xfrm>
              <a:off x="6725667" y="6071377"/>
              <a:ext cx="612925" cy="369332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-9834" l="-6929" r="-98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60" name="Google Shape;1160;p160"/>
            <p:cNvSpPr txBox="1"/>
            <p:nvPr/>
          </p:nvSpPr>
          <p:spPr>
            <a:xfrm rot="5400000">
              <a:off x="6703092" y="5625734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61" name="Google Shape;1161;p160"/>
          <p:cNvCxnSpPr/>
          <p:nvPr/>
        </p:nvCxnSpPr>
        <p:spPr>
          <a:xfrm>
            <a:off x="9685338" y="64770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2" name="Google Shape;1162;p160"/>
          <p:cNvCxnSpPr/>
          <p:nvPr/>
        </p:nvCxnSpPr>
        <p:spPr>
          <a:xfrm>
            <a:off x="9685338" y="11033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3" name="Google Shape;1163;p160"/>
          <p:cNvCxnSpPr/>
          <p:nvPr/>
        </p:nvCxnSpPr>
        <p:spPr>
          <a:xfrm>
            <a:off x="9694863" y="19796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4" name="Google Shape;1164;p160"/>
          <p:cNvCxnSpPr/>
          <p:nvPr/>
        </p:nvCxnSpPr>
        <p:spPr>
          <a:xfrm>
            <a:off x="8212138" y="64770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5" name="Google Shape;1165;p160"/>
          <p:cNvCxnSpPr/>
          <p:nvPr/>
        </p:nvCxnSpPr>
        <p:spPr>
          <a:xfrm>
            <a:off x="8212138" y="11033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6" name="Google Shape;1166;p160"/>
          <p:cNvCxnSpPr/>
          <p:nvPr/>
        </p:nvCxnSpPr>
        <p:spPr>
          <a:xfrm>
            <a:off x="8221663" y="197961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7" name="Google Shape;1167;p160"/>
          <p:cNvSpPr txBox="1"/>
          <p:nvPr/>
        </p:nvSpPr>
        <p:spPr>
          <a:xfrm>
            <a:off x="7099300" y="1003300"/>
            <a:ext cx="893763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160"/>
          <p:cNvSpPr/>
          <p:nvPr/>
        </p:nvSpPr>
        <p:spPr>
          <a:xfrm>
            <a:off x="2339975" y="2378075"/>
            <a:ext cx="717550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9" name="Google Shape;1169;p160"/>
          <p:cNvGrpSpPr/>
          <p:nvPr/>
        </p:nvGrpSpPr>
        <p:grpSpPr>
          <a:xfrm>
            <a:off x="1646238" y="2354263"/>
            <a:ext cx="460375" cy="1685925"/>
            <a:chOff x="1828104" y="4807109"/>
            <a:chExt cx="461665" cy="1684812"/>
          </a:xfrm>
        </p:grpSpPr>
        <p:sp>
          <p:nvSpPr>
            <p:cNvPr id="1170" name="Google Shape;1170;p160"/>
            <p:cNvSpPr txBox="1"/>
            <p:nvPr/>
          </p:nvSpPr>
          <p:spPr>
            <a:xfrm>
              <a:off x="1868501" y="4807109"/>
              <a:ext cx="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60"/>
            <p:cNvSpPr txBox="1"/>
            <p:nvPr/>
          </p:nvSpPr>
          <p:spPr>
            <a:xfrm>
              <a:off x="1868500" y="5215812"/>
              <a:ext cx="238848" cy="369332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72" name="Google Shape;1172;p160"/>
            <p:cNvSpPr txBox="1"/>
            <p:nvPr/>
          </p:nvSpPr>
          <p:spPr>
            <a:xfrm>
              <a:off x="1857698" y="6122589"/>
              <a:ext cx="238848" cy="369332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-6555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73" name="Google Shape;1173;p160"/>
            <p:cNvSpPr txBox="1"/>
            <p:nvPr/>
          </p:nvSpPr>
          <p:spPr>
            <a:xfrm rot="5400000">
              <a:off x="1754137" y="5659112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74" name="Google Shape;1174;p160"/>
          <p:cNvCxnSpPr/>
          <p:nvPr/>
        </p:nvCxnSpPr>
        <p:spPr>
          <a:xfrm>
            <a:off x="3048000" y="2690813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5" name="Google Shape;1175;p160"/>
          <p:cNvCxnSpPr/>
          <p:nvPr/>
        </p:nvCxnSpPr>
        <p:spPr>
          <a:xfrm>
            <a:off x="3048000" y="2967038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6" name="Google Shape;1176;p160"/>
          <p:cNvCxnSpPr/>
          <p:nvPr/>
        </p:nvCxnSpPr>
        <p:spPr>
          <a:xfrm>
            <a:off x="3048000" y="3881438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7" name="Google Shape;1177;p160"/>
          <p:cNvCxnSpPr/>
          <p:nvPr/>
        </p:nvCxnSpPr>
        <p:spPr>
          <a:xfrm>
            <a:off x="1992313" y="2703513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8" name="Google Shape;1178;p160"/>
          <p:cNvCxnSpPr/>
          <p:nvPr/>
        </p:nvCxnSpPr>
        <p:spPr>
          <a:xfrm>
            <a:off x="1992313" y="2981325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79" name="Google Shape;1179;p160"/>
          <p:cNvCxnSpPr/>
          <p:nvPr/>
        </p:nvCxnSpPr>
        <p:spPr>
          <a:xfrm>
            <a:off x="1992313" y="3894138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0" name="Google Shape;1180;p160"/>
          <p:cNvSpPr txBox="1"/>
          <p:nvPr/>
        </p:nvSpPr>
        <p:spPr>
          <a:xfrm>
            <a:off x="1645620" y="2288607"/>
            <a:ext cx="364908" cy="36933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13113" l="-11666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181" name="Google Shape;1181;p16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465513" y="2378075"/>
            <a:ext cx="88582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60"/>
          <p:cNvSpPr/>
          <p:nvPr/>
        </p:nvSpPr>
        <p:spPr>
          <a:xfrm>
            <a:off x="5207000" y="2400300"/>
            <a:ext cx="717550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160"/>
          <p:cNvCxnSpPr/>
          <p:nvPr/>
        </p:nvCxnSpPr>
        <p:spPr>
          <a:xfrm>
            <a:off x="5913438" y="2713038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4" name="Google Shape;1184;p160"/>
          <p:cNvCxnSpPr/>
          <p:nvPr/>
        </p:nvCxnSpPr>
        <p:spPr>
          <a:xfrm>
            <a:off x="5913438" y="299085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5" name="Google Shape;1185;p160"/>
          <p:cNvCxnSpPr/>
          <p:nvPr/>
        </p:nvCxnSpPr>
        <p:spPr>
          <a:xfrm>
            <a:off x="5913438" y="390366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6" name="Google Shape;1186;p160"/>
          <p:cNvCxnSpPr/>
          <p:nvPr/>
        </p:nvCxnSpPr>
        <p:spPr>
          <a:xfrm>
            <a:off x="4857750" y="2727325"/>
            <a:ext cx="36036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7" name="Google Shape;1187;p160"/>
          <p:cNvCxnSpPr/>
          <p:nvPr/>
        </p:nvCxnSpPr>
        <p:spPr>
          <a:xfrm>
            <a:off x="4857750" y="3003550"/>
            <a:ext cx="36036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88" name="Google Shape;1188;p160"/>
          <p:cNvCxnSpPr/>
          <p:nvPr/>
        </p:nvCxnSpPr>
        <p:spPr>
          <a:xfrm>
            <a:off x="4857750" y="3916363"/>
            <a:ext cx="360363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189" name="Google Shape;1189;p160"/>
          <p:cNvGrpSpPr/>
          <p:nvPr/>
        </p:nvGrpSpPr>
        <p:grpSpPr>
          <a:xfrm>
            <a:off x="4503738" y="2346325"/>
            <a:ext cx="460375" cy="1727200"/>
            <a:chOff x="3478138" y="2276842"/>
            <a:chExt cx="461665" cy="1726173"/>
          </a:xfrm>
        </p:grpSpPr>
        <p:grpSp>
          <p:nvGrpSpPr>
            <p:cNvPr id="1190" name="Google Shape;1190;p160"/>
            <p:cNvGrpSpPr/>
            <p:nvPr/>
          </p:nvGrpSpPr>
          <p:grpSpPr>
            <a:xfrm>
              <a:off x="3478138" y="2318203"/>
              <a:ext cx="461665" cy="1684812"/>
              <a:chOff x="1828104" y="4807109"/>
              <a:chExt cx="461665" cy="1684812"/>
            </a:xfrm>
          </p:grpSpPr>
          <p:sp>
            <p:nvSpPr>
              <p:cNvPr id="1191" name="Google Shape;1191;p160"/>
              <p:cNvSpPr txBox="1"/>
              <p:nvPr/>
            </p:nvSpPr>
            <p:spPr>
              <a:xfrm>
                <a:off x="1868501" y="4807109"/>
                <a:ext cx="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160"/>
              <p:cNvSpPr txBox="1"/>
              <p:nvPr/>
            </p:nvSpPr>
            <p:spPr>
              <a:xfrm>
                <a:off x="1857698" y="6122589"/>
                <a:ext cx="238848" cy="369332"/>
              </a:xfrm>
              <a:prstGeom prst="rect">
                <a:avLst/>
              </a:prstGeom>
              <a:blipFill rotWithShape="1">
                <a:blip r:embed="rId25">
                  <a:alphaModFix/>
                </a:blip>
                <a:stretch>
                  <a:fillRect b="-6666" l="-30765" r="-30765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193" name="Google Shape;1193;p160"/>
              <p:cNvSpPr txBox="1"/>
              <p:nvPr/>
            </p:nvSpPr>
            <p:spPr>
              <a:xfrm rot="5400000">
                <a:off x="1754137" y="5659112"/>
                <a:ext cx="609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……</a:t>
                </a:r>
                <a:endParaRPr b="0" i="0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4" name="Google Shape;1194;p160"/>
            <p:cNvSpPr txBox="1"/>
            <p:nvPr/>
          </p:nvSpPr>
          <p:spPr>
            <a:xfrm>
              <a:off x="3518533" y="2276842"/>
              <a:ext cx="238847" cy="369332"/>
            </a:xfrm>
            <a:prstGeom prst="rect">
              <a:avLst/>
            </a:prstGeom>
            <a:blipFill rotWithShape="1">
              <a:blip r:embed="rId26">
                <a:alphaModFix/>
              </a:blip>
              <a:stretch>
                <a:fillRect b="-4916" l="-27498" r="-299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95" name="Google Shape;1195;p160"/>
            <p:cNvSpPr txBox="1"/>
            <p:nvPr/>
          </p:nvSpPr>
          <p:spPr>
            <a:xfrm>
              <a:off x="3479461" y="2665859"/>
              <a:ext cx="372025" cy="369332"/>
            </a:xfrm>
            <a:prstGeom prst="rect">
              <a:avLst/>
            </a:prstGeom>
            <a:blipFill rotWithShape="1">
              <a:blip r:embed="rId27">
                <a:alphaModFix/>
              </a:blip>
              <a:stretch>
                <a:fillRect b="-14998" l="-11473" r="-81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pic>
        <p:nvPicPr>
          <p:cNvPr id="1196" name="Google Shape;1196;p16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329363" y="2433638"/>
            <a:ext cx="90487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60"/>
          <p:cNvSpPr txBox="1"/>
          <p:nvPr/>
        </p:nvSpPr>
        <p:spPr>
          <a:xfrm>
            <a:off x="7108825" y="2957513"/>
            <a:ext cx="89376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60"/>
          <p:cNvSpPr/>
          <p:nvPr/>
        </p:nvSpPr>
        <p:spPr>
          <a:xfrm>
            <a:off x="8585200" y="2424113"/>
            <a:ext cx="719138" cy="1617662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9" name="Google Shape;1199;p160"/>
          <p:cNvCxnSpPr/>
          <p:nvPr/>
        </p:nvCxnSpPr>
        <p:spPr>
          <a:xfrm>
            <a:off x="9293225" y="2736850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00" name="Google Shape;1200;p160"/>
          <p:cNvCxnSpPr/>
          <p:nvPr/>
        </p:nvCxnSpPr>
        <p:spPr>
          <a:xfrm>
            <a:off x="9293225" y="3013075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01" name="Google Shape;1201;p160"/>
          <p:cNvCxnSpPr/>
          <p:nvPr/>
        </p:nvCxnSpPr>
        <p:spPr>
          <a:xfrm>
            <a:off x="9293225" y="3925888"/>
            <a:ext cx="3587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02" name="Google Shape;1202;p160"/>
          <p:cNvCxnSpPr/>
          <p:nvPr/>
        </p:nvCxnSpPr>
        <p:spPr>
          <a:xfrm>
            <a:off x="8237538" y="2749550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03" name="Google Shape;1203;p160"/>
          <p:cNvCxnSpPr/>
          <p:nvPr/>
        </p:nvCxnSpPr>
        <p:spPr>
          <a:xfrm>
            <a:off x="8237538" y="3027363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04" name="Google Shape;1204;p160"/>
          <p:cNvCxnSpPr/>
          <p:nvPr/>
        </p:nvCxnSpPr>
        <p:spPr>
          <a:xfrm>
            <a:off x="8237538" y="3940175"/>
            <a:ext cx="36036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205" name="Google Shape;1205;p160"/>
          <p:cNvGrpSpPr/>
          <p:nvPr/>
        </p:nvGrpSpPr>
        <p:grpSpPr>
          <a:xfrm>
            <a:off x="7881939" y="2370138"/>
            <a:ext cx="461962" cy="1428750"/>
            <a:chOff x="3478138" y="2276842"/>
            <a:chExt cx="461665" cy="1428997"/>
          </a:xfrm>
        </p:grpSpPr>
        <p:grpSp>
          <p:nvGrpSpPr>
            <p:cNvPr id="1206" name="Google Shape;1206;p160"/>
            <p:cNvGrpSpPr/>
            <p:nvPr/>
          </p:nvGrpSpPr>
          <p:grpSpPr>
            <a:xfrm>
              <a:off x="3478138" y="2318203"/>
              <a:ext cx="461665" cy="1387636"/>
              <a:chOff x="1828104" y="4807109"/>
              <a:chExt cx="461665" cy="1387636"/>
            </a:xfrm>
          </p:grpSpPr>
          <p:sp>
            <p:nvSpPr>
              <p:cNvPr id="1207" name="Google Shape;1207;p160"/>
              <p:cNvSpPr txBox="1"/>
              <p:nvPr/>
            </p:nvSpPr>
            <p:spPr>
              <a:xfrm>
                <a:off x="1868501" y="4807109"/>
                <a:ext cx="6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60"/>
              <p:cNvSpPr txBox="1"/>
              <p:nvPr/>
            </p:nvSpPr>
            <p:spPr>
              <a:xfrm rot="5400000">
                <a:off x="1754137" y="5659112"/>
                <a:ext cx="6096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……</a:t>
                </a:r>
                <a:endParaRPr b="0" i="0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9" name="Google Shape;1209;p160"/>
            <p:cNvSpPr txBox="1"/>
            <p:nvPr/>
          </p:nvSpPr>
          <p:spPr>
            <a:xfrm>
              <a:off x="3518533" y="2276842"/>
              <a:ext cx="238847" cy="369332"/>
            </a:xfrm>
            <a:prstGeom prst="rect">
              <a:avLst/>
            </a:prstGeom>
            <a:blipFill rotWithShape="1">
              <a:blip r:embed="rId29">
                <a:alphaModFix/>
              </a:blip>
              <a:stretch>
                <a:fillRect b="-6666" l="-30765" r="-3076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210" name="Google Shape;1210;p160"/>
            <p:cNvSpPr txBox="1"/>
            <p:nvPr/>
          </p:nvSpPr>
          <p:spPr>
            <a:xfrm>
              <a:off x="3517275" y="2689836"/>
              <a:ext cx="238848" cy="369332"/>
            </a:xfrm>
            <a:prstGeom prst="rect">
              <a:avLst/>
            </a:prstGeom>
            <a:blipFill rotWithShape="1">
              <a:blip r:embed="rId30">
                <a:alphaModFix/>
              </a:blip>
              <a:stretch>
                <a:fillRect b="-6666" l="-27498" r="-299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1211" name="Google Shape;1211;p160"/>
          <p:cNvSpPr txBox="1"/>
          <p:nvPr/>
        </p:nvSpPr>
        <p:spPr>
          <a:xfrm>
            <a:off x="7904891" y="3684894"/>
            <a:ext cx="391902" cy="369332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 b="-9834" l="-10937" r="-31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12" name="Google Shape;1212;p16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658350" y="2447925"/>
            <a:ext cx="10191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60"/>
          <p:cNvSpPr/>
          <p:nvPr/>
        </p:nvSpPr>
        <p:spPr>
          <a:xfrm>
            <a:off x="2940050" y="4400550"/>
            <a:ext cx="1690688" cy="161925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4" name="Google Shape;1214;p160"/>
          <p:cNvGrpSpPr/>
          <p:nvPr/>
        </p:nvGrpSpPr>
        <p:grpSpPr>
          <a:xfrm>
            <a:off x="1738313" y="4297363"/>
            <a:ext cx="481013" cy="1711325"/>
            <a:chOff x="1704974" y="4729579"/>
            <a:chExt cx="480715" cy="1711130"/>
          </a:xfrm>
        </p:grpSpPr>
        <p:sp>
          <p:nvSpPr>
            <p:cNvPr id="1215" name="Google Shape;1215;p160"/>
            <p:cNvSpPr txBox="1"/>
            <p:nvPr/>
          </p:nvSpPr>
          <p:spPr>
            <a:xfrm>
              <a:off x="1704975" y="4729579"/>
              <a:ext cx="364908" cy="369332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 b="-14998" l="-9998" r="-833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216" name="Google Shape;1216;p160"/>
            <p:cNvSpPr txBox="1"/>
            <p:nvPr/>
          </p:nvSpPr>
          <p:spPr>
            <a:xfrm>
              <a:off x="1704974" y="5158204"/>
              <a:ext cx="372025" cy="369332"/>
            </a:xfrm>
            <a:prstGeom prst="rect">
              <a:avLst/>
            </a:prstGeom>
            <a:blipFill rotWithShape="1">
              <a:blip r:embed="rId34">
                <a:alphaModFix/>
              </a:blip>
              <a:stretch>
                <a:fillRect b="-13113" l="-9835" r="-819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217" name="Google Shape;1217;p160"/>
            <p:cNvSpPr txBox="1"/>
            <p:nvPr/>
          </p:nvSpPr>
          <p:spPr>
            <a:xfrm>
              <a:off x="1704974" y="6071377"/>
              <a:ext cx="391902" cy="369332"/>
            </a:xfrm>
            <a:prstGeom prst="rect">
              <a:avLst/>
            </a:prstGeom>
            <a:blipFill rotWithShape="1">
              <a:blip r:embed="rId35">
                <a:alphaModFix/>
              </a:blip>
              <a:stretch>
                <a:fillRect b="-8194" l="-9230" r="-307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218" name="Google Shape;1218;p160"/>
            <p:cNvSpPr txBox="1"/>
            <p:nvPr/>
          </p:nvSpPr>
          <p:spPr>
            <a:xfrm rot="5400000">
              <a:off x="1650056" y="5660797"/>
              <a:ext cx="609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……</a:t>
              </a:r>
              <a:endParaRPr b="0" i="0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19" name="Google Shape;1219;p160"/>
          <p:cNvCxnSpPr/>
          <p:nvPr/>
        </p:nvCxnSpPr>
        <p:spPr>
          <a:xfrm>
            <a:off x="2219325" y="4559300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20" name="Google Shape;1220;p160"/>
          <p:cNvCxnSpPr/>
          <p:nvPr/>
        </p:nvCxnSpPr>
        <p:spPr>
          <a:xfrm>
            <a:off x="2219325" y="5013325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21" name="Google Shape;1221;p160"/>
          <p:cNvCxnSpPr/>
          <p:nvPr/>
        </p:nvCxnSpPr>
        <p:spPr>
          <a:xfrm>
            <a:off x="2219325" y="5927725"/>
            <a:ext cx="72072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22" name="Google Shape;1222;p160"/>
          <p:cNvSpPr txBox="1"/>
          <p:nvPr/>
        </p:nvSpPr>
        <p:spPr>
          <a:xfrm rot="5400000">
            <a:off x="9863932" y="3231356"/>
            <a:ext cx="6096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60"/>
          <p:cNvSpPr txBox="1"/>
          <p:nvPr/>
        </p:nvSpPr>
        <p:spPr>
          <a:xfrm rot="5400000">
            <a:off x="6537326" y="3201987"/>
            <a:ext cx="6096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60"/>
          <p:cNvSpPr txBox="1"/>
          <p:nvPr/>
        </p:nvSpPr>
        <p:spPr>
          <a:xfrm rot="5400000">
            <a:off x="3679826" y="3227387"/>
            <a:ext cx="6096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" name="Google Shape;1225;p160"/>
          <p:cNvGrpSpPr/>
          <p:nvPr/>
        </p:nvGrpSpPr>
        <p:grpSpPr>
          <a:xfrm>
            <a:off x="4659313" y="4411663"/>
            <a:ext cx="5676900" cy="1593850"/>
            <a:chOff x="3135092" y="4412160"/>
            <a:chExt cx="5677253" cy="1593323"/>
          </a:xfrm>
        </p:grpSpPr>
        <p:pic>
          <p:nvPicPr>
            <p:cNvPr descr="latex-image-1.pdf" id="1226" name="Google Shape;1226;p16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556758" y="4412160"/>
              <a:ext cx="5255587" cy="15933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7" name="Google Shape;1227;p160"/>
            <p:cNvCxnSpPr/>
            <p:nvPr/>
          </p:nvCxnSpPr>
          <p:spPr>
            <a:xfrm>
              <a:off x="3135092" y="4559748"/>
              <a:ext cx="360384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28" name="Google Shape;1228;p160"/>
            <p:cNvCxnSpPr/>
            <p:nvPr/>
          </p:nvCxnSpPr>
          <p:spPr>
            <a:xfrm>
              <a:off x="3135092" y="5013623"/>
              <a:ext cx="360384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29" name="Google Shape;1229;p160"/>
            <p:cNvCxnSpPr/>
            <p:nvPr/>
          </p:nvCxnSpPr>
          <p:spPr>
            <a:xfrm>
              <a:off x="3135092" y="5927721"/>
              <a:ext cx="360384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230" name="Google Shape;1230;p160"/>
          <p:cNvSpPr txBox="1"/>
          <p:nvPr/>
        </p:nvSpPr>
        <p:spPr>
          <a:xfrm>
            <a:off x="1695450" y="6196013"/>
            <a:ext cx="881538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linear system is described by a system of linear equations</a:t>
            </a:r>
            <a:endParaRPr b="1" i="1" sz="2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60"/>
          <p:cNvSpPr txBox="1"/>
          <p:nvPr/>
        </p:nvSpPr>
        <p:spPr>
          <a:xfrm>
            <a:off x="1489516" y="38868"/>
            <a:ext cx="653634" cy="461665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 b="-13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2" name="Google Shape;1232;p160"/>
          <p:cNvSpPr txBox="1"/>
          <p:nvPr/>
        </p:nvSpPr>
        <p:spPr>
          <a:xfrm>
            <a:off x="3717298" y="63746"/>
            <a:ext cx="653634" cy="461665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 b="-13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3" name="Google Shape;1233;p160"/>
          <p:cNvSpPr txBox="1"/>
          <p:nvPr/>
        </p:nvSpPr>
        <p:spPr>
          <a:xfrm>
            <a:off x="4383468" y="64995"/>
            <a:ext cx="653634" cy="461665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 b="-13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4" name="Google Shape;1234;p160"/>
          <p:cNvSpPr txBox="1"/>
          <p:nvPr/>
        </p:nvSpPr>
        <p:spPr>
          <a:xfrm>
            <a:off x="6611250" y="89873"/>
            <a:ext cx="653634" cy="461665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 b="-13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5" name="Google Shape;1235;p160"/>
          <p:cNvSpPr txBox="1"/>
          <p:nvPr/>
        </p:nvSpPr>
        <p:spPr>
          <a:xfrm>
            <a:off x="7777595" y="76469"/>
            <a:ext cx="653634" cy="461665"/>
          </a:xfrm>
          <a:prstGeom prst="rect">
            <a:avLst/>
          </a:pr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6" name="Google Shape;1236;p160"/>
          <p:cNvSpPr txBox="1"/>
          <p:nvPr/>
        </p:nvSpPr>
        <p:spPr>
          <a:xfrm>
            <a:off x="10005377" y="101347"/>
            <a:ext cx="653634" cy="461665"/>
          </a:xfrm>
          <a:prstGeom prst="rect">
            <a:avLst/>
          </a:pr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37" name="Google Shape;1237;p160"/>
          <p:cNvSpPr/>
          <p:nvPr/>
        </p:nvSpPr>
        <p:spPr>
          <a:xfrm>
            <a:off x="1600200" y="2368550"/>
            <a:ext cx="425450" cy="168433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60"/>
          <p:cNvSpPr/>
          <p:nvPr/>
        </p:nvSpPr>
        <p:spPr>
          <a:xfrm>
            <a:off x="4468813" y="2354263"/>
            <a:ext cx="425450" cy="16827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60"/>
          <p:cNvSpPr/>
          <p:nvPr/>
        </p:nvSpPr>
        <p:spPr>
          <a:xfrm>
            <a:off x="7832725" y="2368550"/>
            <a:ext cx="425450" cy="16827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60"/>
          <p:cNvSpPr/>
          <p:nvPr/>
        </p:nvSpPr>
        <p:spPr>
          <a:xfrm>
            <a:off x="1711325" y="4367213"/>
            <a:ext cx="425450" cy="16827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60"/>
          <p:cNvSpPr/>
          <p:nvPr/>
        </p:nvSpPr>
        <p:spPr>
          <a:xfrm>
            <a:off x="3471863" y="2371725"/>
            <a:ext cx="869950" cy="168275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60"/>
          <p:cNvSpPr/>
          <p:nvPr/>
        </p:nvSpPr>
        <p:spPr>
          <a:xfrm>
            <a:off x="6365875" y="2359025"/>
            <a:ext cx="869950" cy="1684338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60"/>
          <p:cNvSpPr/>
          <p:nvPr/>
        </p:nvSpPr>
        <p:spPr>
          <a:xfrm>
            <a:off x="9732963" y="2387600"/>
            <a:ext cx="869950" cy="1684338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60"/>
          <p:cNvSpPr/>
          <p:nvPr/>
        </p:nvSpPr>
        <p:spPr>
          <a:xfrm>
            <a:off x="5080000" y="4378325"/>
            <a:ext cx="4076700" cy="1684338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61"/>
          <p:cNvSpPr txBox="1"/>
          <p:nvPr>
            <p:ph type="title"/>
          </p:nvPr>
        </p:nvSpPr>
        <p:spPr>
          <a:xfrm>
            <a:off x="2152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going to learn?</a:t>
            </a:r>
            <a:endParaRPr/>
          </a:p>
        </p:txBody>
      </p:sp>
      <p:sp>
        <p:nvSpPr>
          <p:cNvPr id="1251" name="Google Shape;1251;p161"/>
          <p:cNvSpPr txBox="1"/>
          <p:nvPr/>
        </p:nvSpPr>
        <p:spPr>
          <a:xfrm>
            <a:off x="1812925" y="4867275"/>
            <a:ext cx="1830388" cy="83185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Does it have solution?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61"/>
          <p:cNvSpPr txBox="1"/>
          <p:nvPr/>
        </p:nvSpPr>
        <p:spPr>
          <a:xfrm>
            <a:off x="3736975" y="4867275"/>
            <a:ext cx="2243138" cy="831850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Does it have unique solution? 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61"/>
          <p:cNvSpPr txBox="1"/>
          <p:nvPr/>
        </p:nvSpPr>
        <p:spPr>
          <a:xfrm>
            <a:off x="6073775" y="4867275"/>
            <a:ext cx="2089150" cy="83185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to find the solution?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61"/>
          <p:cNvSpPr/>
          <p:nvPr/>
        </p:nvSpPr>
        <p:spPr>
          <a:xfrm>
            <a:off x="-1249363" y="6194425"/>
            <a:ext cx="734536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Different view from high school</a:t>
            </a:r>
            <a:endParaRPr/>
          </a:p>
        </p:txBody>
      </p:sp>
      <p:sp>
        <p:nvSpPr>
          <p:cNvPr id="1255" name="Google Shape;1255;p161"/>
          <p:cNvSpPr/>
          <p:nvPr/>
        </p:nvSpPr>
        <p:spPr>
          <a:xfrm>
            <a:off x="8258175" y="4867275"/>
            <a:ext cx="2022475" cy="461963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Determinants</a:t>
            </a:r>
            <a:endParaRPr/>
          </a:p>
        </p:txBody>
      </p:sp>
      <p:sp>
        <p:nvSpPr>
          <p:cNvPr id="1256" name="Google Shape;1256;p161"/>
          <p:cNvSpPr/>
          <p:nvPr/>
        </p:nvSpPr>
        <p:spPr>
          <a:xfrm>
            <a:off x="8369300" y="5699125"/>
            <a:ext cx="18018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Beyond 3 X 3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61"/>
          <p:cNvSpPr/>
          <p:nvPr/>
        </p:nvSpPr>
        <p:spPr>
          <a:xfrm>
            <a:off x="4851400" y="2386013"/>
            <a:ext cx="2465388" cy="204946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8" name="Google Shape;1258;p161"/>
          <p:cNvCxnSpPr/>
          <p:nvPr/>
        </p:nvCxnSpPr>
        <p:spPr>
          <a:xfrm>
            <a:off x="3771900" y="2695575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9" name="Google Shape;1259;p161"/>
          <p:cNvCxnSpPr/>
          <p:nvPr/>
        </p:nvCxnSpPr>
        <p:spPr>
          <a:xfrm>
            <a:off x="3771900" y="3073400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0" name="Google Shape;1260;p161"/>
          <p:cNvCxnSpPr/>
          <p:nvPr/>
        </p:nvCxnSpPr>
        <p:spPr>
          <a:xfrm>
            <a:off x="3771900" y="4156075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1" name="Google Shape;1261;p161"/>
          <p:cNvCxnSpPr/>
          <p:nvPr/>
        </p:nvCxnSpPr>
        <p:spPr>
          <a:xfrm>
            <a:off x="7337425" y="2695575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2" name="Google Shape;1262;p161"/>
          <p:cNvCxnSpPr/>
          <p:nvPr/>
        </p:nvCxnSpPr>
        <p:spPr>
          <a:xfrm>
            <a:off x="7337425" y="3073400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3" name="Google Shape;1263;p161"/>
          <p:cNvCxnSpPr/>
          <p:nvPr/>
        </p:nvCxnSpPr>
        <p:spPr>
          <a:xfrm>
            <a:off x="7337425" y="4156075"/>
            <a:ext cx="106203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64" name="Google Shape;1264;p161"/>
          <p:cNvSpPr txBox="1"/>
          <p:nvPr/>
        </p:nvSpPr>
        <p:spPr>
          <a:xfrm rot="5400000">
            <a:off x="3995737" y="3402013"/>
            <a:ext cx="785813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61"/>
          <p:cNvSpPr txBox="1"/>
          <p:nvPr/>
        </p:nvSpPr>
        <p:spPr>
          <a:xfrm rot="5400000">
            <a:off x="7553326" y="3411537"/>
            <a:ext cx="787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61"/>
          <p:cNvSpPr txBox="1"/>
          <p:nvPr/>
        </p:nvSpPr>
        <p:spPr>
          <a:xfrm>
            <a:off x="8435975" y="2462213"/>
            <a:ext cx="10620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61"/>
          <p:cNvSpPr txBox="1"/>
          <p:nvPr/>
        </p:nvSpPr>
        <p:spPr>
          <a:xfrm>
            <a:off x="8450263" y="2805113"/>
            <a:ext cx="10620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61"/>
          <p:cNvSpPr txBox="1"/>
          <p:nvPr/>
        </p:nvSpPr>
        <p:spPr>
          <a:xfrm>
            <a:off x="8453438" y="3911600"/>
            <a:ext cx="106203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61"/>
          <p:cNvSpPr txBox="1"/>
          <p:nvPr/>
        </p:nvSpPr>
        <p:spPr>
          <a:xfrm>
            <a:off x="3413125" y="2462213"/>
            <a:ext cx="10620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61"/>
          <p:cNvSpPr txBox="1"/>
          <p:nvPr/>
        </p:nvSpPr>
        <p:spPr>
          <a:xfrm>
            <a:off x="3427413" y="2803525"/>
            <a:ext cx="106203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61"/>
          <p:cNvSpPr txBox="1"/>
          <p:nvPr/>
        </p:nvSpPr>
        <p:spPr>
          <a:xfrm>
            <a:off x="3430588" y="3910013"/>
            <a:ext cx="10620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61"/>
          <p:cNvSpPr/>
          <p:nvPr/>
        </p:nvSpPr>
        <p:spPr>
          <a:xfrm>
            <a:off x="2974975" y="2462213"/>
            <a:ext cx="522288" cy="2003425"/>
          </a:xfrm>
          <a:prstGeom prst="leftBrace">
            <a:avLst>
              <a:gd fmla="val 41307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161"/>
          <p:cNvSpPr txBox="1"/>
          <p:nvPr/>
        </p:nvSpPr>
        <p:spPr>
          <a:xfrm>
            <a:off x="1866900" y="3179763"/>
            <a:ext cx="9731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61"/>
          <p:cNvSpPr/>
          <p:nvPr/>
        </p:nvSpPr>
        <p:spPr>
          <a:xfrm flipH="1">
            <a:off x="8750300" y="2459038"/>
            <a:ext cx="523875" cy="2005012"/>
          </a:xfrm>
          <a:prstGeom prst="leftBrace">
            <a:avLst>
              <a:gd fmla="val 41307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61"/>
          <p:cNvSpPr txBox="1"/>
          <p:nvPr/>
        </p:nvSpPr>
        <p:spPr>
          <a:xfrm>
            <a:off x="9404350" y="3181350"/>
            <a:ext cx="973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6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</a:t>
            </a:r>
            <a:endParaRPr/>
          </a:p>
        </p:txBody>
      </p:sp>
      <p:sp>
        <p:nvSpPr>
          <p:cNvPr id="1281" name="Google Shape;1281;p162"/>
          <p:cNvSpPr txBox="1"/>
          <p:nvPr>
            <p:ph idx="1" type="body"/>
          </p:nvPr>
        </p:nvSpPr>
        <p:spPr>
          <a:xfrm>
            <a:off x="2133600" y="1219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rgbClr val="FF0000"/>
                </a:solidFill>
              </a:rPr>
              <a:t>Vector</a:t>
            </a:r>
            <a:r>
              <a:rPr lang="en-US" sz="2400">
                <a:solidFill>
                  <a:schemeClr val="dk1"/>
                </a:solidFill>
              </a:rPr>
              <a:t> in R</a:t>
            </a:r>
            <a:r>
              <a:rPr baseline="30000" lang="en-US" sz="24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is an ordered set of n real numbers.</a:t>
            </a:r>
            <a:endParaRPr/>
          </a:p>
          <a:p>
            <a:pPr indent="-228600" lvl="1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chemeClr val="dk1"/>
                </a:solidFill>
              </a:rPr>
              <a:t>e.g. v = (1,6,3,4) is in R</a:t>
            </a:r>
            <a:r>
              <a:rPr baseline="30000" lang="en-US" sz="2400">
                <a:solidFill>
                  <a:schemeClr val="dk1"/>
                </a:solidFill>
              </a:rPr>
              <a:t>4</a:t>
            </a:r>
            <a:endParaRPr/>
          </a:p>
          <a:p>
            <a:pPr indent="-228600" lvl="1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chemeClr val="dk1"/>
                </a:solidFill>
              </a:rPr>
              <a:t>A column vector:</a:t>
            </a:r>
            <a:endParaRPr/>
          </a:p>
          <a:p>
            <a:pPr indent="-228600" lvl="1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chemeClr val="dk1"/>
                </a:solidFill>
              </a:rPr>
              <a:t>A row vector:</a:t>
            </a:r>
            <a:endParaRPr/>
          </a:p>
          <a:p>
            <a:pPr indent="-228600" lvl="0" marL="228600" rtl="0" algn="l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chemeClr val="dk1"/>
                </a:solidFill>
              </a:rPr>
              <a:t>m-by-n </a:t>
            </a:r>
            <a:r>
              <a:rPr lang="en-US" sz="2400">
                <a:solidFill>
                  <a:srgbClr val="FF0000"/>
                </a:solidFill>
              </a:rPr>
              <a:t>matrix</a:t>
            </a:r>
            <a:r>
              <a:rPr lang="en-US" sz="2400">
                <a:solidFill>
                  <a:schemeClr val="dk1"/>
                </a:solidFill>
              </a:rPr>
              <a:t> is an object in R</a:t>
            </a:r>
            <a:r>
              <a:rPr baseline="30000" lang="en-US" sz="2400">
                <a:solidFill>
                  <a:schemeClr val="dk1"/>
                </a:solidFill>
              </a:rPr>
              <a:t>mxn </a:t>
            </a:r>
            <a:r>
              <a:rPr lang="en-US" sz="2400">
                <a:solidFill>
                  <a:schemeClr val="dk1"/>
                </a:solidFill>
              </a:rPr>
              <a:t>with m rows and n columns, each entry filled with a (typically) real number:</a:t>
            </a:r>
            <a:endParaRPr/>
          </a:p>
        </p:txBody>
      </p:sp>
      <p:pic>
        <p:nvPicPr>
          <p:cNvPr id="1282" name="Google Shape;1282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1447800"/>
            <a:ext cx="4667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3276600"/>
            <a:ext cx="1619250" cy="42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4" name="Google Shape;1284;p162"/>
          <p:cNvCxnSpPr/>
          <p:nvPr/>
        </p:nvCxnSpPr>
        <p:spPr>
          <a:xfrm flipH="1" rot="10800000">
            <a:off x="5181600" y="2133600"/>
            <a:ext cx="24384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162"/>
          <p:cNvCxnSpPr/>
          <p:nvPr/>
        </p:nvCxnSpPr>
        <p:spPr>
          <a:xfrm>
            <a:off x="4648200" y="3124200"/>
            <a:ext cx="1905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6" name="Google Shape;1286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4267200"/>
            <a:ext cx="1519238" cy="13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162"/>
          <p:cNvCxnSpPr/>
          <p:nvPr/>
        </p:nvCxnSpPr>
        <p:spPr>
          <a:xfrm>
            <a:off x="6172200" y="4724400"/>
            <a:ext cx="990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3"/>
          <p:cNvSpPr txBox="1"/>
          <p:nvPr>
            <p:ph type="title"/>
          </p:nvPr>
        </p:nvSpPr>
        <p:spPr>
          <a:xfrm>
            <a:off x="35560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Notation</a:t>
            </a:r>
            <a:endParaRPr/>
          </a:p>
        </p:txBody>
      </p:sp>
      <p:sp>
        <p:nvSpPr>
          <p:cNvPr id="1293" name="Google Shape;1293;p163"/>
          <p:cNvSpPr txBox="1"/>
          <p:nvPr>
            <p:ph idx="1" type="body"/>
          </p:nvPr>
        </p:nvSpPr>
        <p:spPr>
          <a:xfrm>
            <a:off x="1138796" y="1018534"/>
            <a:ext cx="8432800" cy="4851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420" l="-216" r="0" t="-6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 </a:t>
            </a:r>
            <a:endParaRPr/>
          </a:p>
        </p:txBody>
      </p:sp>
      <p:sp>
        <p:nvSpPr>
          <p:cNvPr id="1294" name="Google Shape;1294;p163"/>
          <p:cNvSpPr txBox="1"/>
          <p:nvPr>
            <p:ph idx="11" type="ftr"/>
          </p:nvPr>
        </p:nvSpPr>
        <p:spPr>
          <a:xfrm>
            <a:off x="268288" y="6423025"/>
            <a:ext cx="8164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Slide Courtesy: Po-Chen Wu</a:t>
            </a:r>
            <a:endParaRPr b="0" i="0" sz="11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63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6" name="Google Shape;1296;p163"/>
          <p:cNvSpPr/>
          <p:nvPr/>
        </p:nvSpPr>
        <p:spPr>
          <a:xfrm>
            <a:off x="6636518" y="2178077"/>
            <a:ext cx="3964162" cy="1496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97" name="Google Shape;1297;p163"/>
          <p:cNvSpPr/>
          <p:nvPr/>
        </p:nvSpPr>
        <p:spPr>
          <a:xfrm>
            <a:off x="7308850" y="2266950"/>
            <a:ext cx="85725" cy="1281113"/>
          </a:xfrm>
          <a:prstGeom prst="leftBrace">
            <a:avLst>
              <a:gd fmla="val 91103" name="adj1"/>
              <a:gd fmla="val 23707" name="adj2"/>
            </a:avLst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63"/>
          <p:cNvSpPr/>
          <p:nvPr/>
        </p:nvSpPr>
        <p:spPr>
          <a:xfrm>
            <a:off x="6339190" y="2356108"/>
            <a:ext cx="1012521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99" name="Google Shape;1299;p163"/>
          <p:cNvSpPr/>
          <p:nvPr/>
        </p:nvSpPr>
        <p:spPr>
          <a:xfrm rot="5400000">
            <a:off x="8873332" y="775494"/>
            <a:ext cx="80962" cy="2686050"/>
          </a:xfrm>
          <a:prstGeom prst="leftBrace">
            <a:avLst>
              <a:gd fmla="val 91103" name="adj1"/>
              <a:gd fmla="val 49916" name="adj2"/>
            </a:avLst>
          </a:prstGeom>
          <a:noFill/>
          <a:ln cap="flat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63"/>
          <p:cNvSpPr/>
          <p:nvPr/>
        </p:nvSpPr>
        <p:spPr>
          <a:xfrm>
            <a:off x="8278474" y="1706753"/>
            <a:ext cx="1270669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01" name="Google Shape;1301;p163"/>
          <p:cNvSpPr/>
          <p:nvPr/>
        </p:nvSpPr>
        <p:spPr>
          <a:xfrm>
            <a:off x="6405454" y="2976789"/>
            <a:ext cx="946478" cy="2462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02" name="Google Shape;1302;p163"/>
          <p:cNvSpPr/>
          <p:nvPr/>
        </p:nvSpPr>
        <p:spPr>
          <a:xfrm>
            <a:off x="7521575" y="2178050"/>
            <a:ext cx="493713" cy="1452563"/>
          </a:xfrm>
          <a:prstGeom prst="rect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63"/>
          <p:cNvSpPr/>
          <p:nvPr/>
        </p:nvSpPr>
        <p:spPr>
          <a:xfrm>
            <a:off x="7308848" y="3636166"/>
            <a:ext cx="923458" cy="2462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04" name="Google Shape;1304;p163"/>
          <p:cNvSpPr/>
          <p:nvPr/>
        </p:nvSpPr>
        <p:spPr>
          <a:xfrm>
            <a:off x="9720263" y="3257550"/>
            <a:ext cx="592137" cy="373063"/>
          </a:xfrm>
          <a:prstGeom prst="rect">
            <a:avLst/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63"/>
          <p:cNvSpPr/>
          <p:nvPr/>
        </p:nvSpPr>
        <p:spPr>
          <a:xfrm>
            <a:off x="9585347" y="3631039"/>
            <a:ext cx="861967" cy="24622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4"/>
          <p:cNvSpPr txBox="1"/>
          <p:nvPr>
            <p:ph type="title"/>
          </p:nvPr>
        </p:nvSpPr>
        <p:spPr>
          <a:xfrm>
            <a:off x="35560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Transpose</a:t>
            </a:r>
            <a:endParaRPr/>
          </a:p>
        </p:txBody>
      </p:sp>
      <p:sp>
        <p:nvSpPr>
          <p:cNvPr id="1311" name="Google Shape;1311;p164"/>
          <p:cNvSpPr txBox="1"/>
          <p:nvPr>
            <p:ph idx="1" type="body"/>
          </p:nvPr>
        </p:nvSpPr>
        <p:spPr>
          <a:xfrm>
            <a:off x="491067" y="1593668"/>
            <a:ext cx="11243733" cy="4851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 </a:t>
            </a:r>
            <a:endParaRPr/>
          </a:p>
        </p:txBody>
      </p:sp>
      <p:sp>
        <p:nvSpPr>
          <p:cNvPr id="1312" name="Google Shape;1312;p164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4927600"/>
            <a:ext cx="8482013" cy="178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2209800"/>
            <a:ext cx="5334000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6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</a:t>
            </a:r>
            <a:endParaRPr/>
          </a:p>
        </p:txBody>
      </p:sp>
      <p:sp>
        <p:nvSpPr>
          <p:cNvPr id="1320" name="Google Shape;1320;p165"/>
          <p:cNvSpPr txBox="1"/>
          <p:nvPr>
            <p:ph idx="1" type="body"/>
          </p:nvPr>
        </p:nvSpPr>
        <p:spPr>
          <a:xfrm>
            <a:off x="1905000" y="2057400"/>
            <a:ext cx="5867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rgbClr val="FF0000"/>
                </a:solidFill>
              </a:rPr>
              <a:t>Vector dot (inner) product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/>
          </a:p>
          <a:p>
            <a:pPr indent="-114300" lvl="0" marL="228600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-228600" lvl="0" marL="228600" rtl="0" algn="l">
              <a:spcBef>
                <a:spcPts val="2000"/>
              </a:spcBef>
              <a:spcAft>
                <a:spcPts val="0"/>
              </a:spcAft>
              <a:buSzPts val="1800"/>
              <a:buChar char="■"/>
            </a:pPr>
            <a:r>
              <a:rPr lang="en-US" sz="2400">
                <a:solidFill>
                  <a:srgbClr val="FF0000"/>
                </a:solidFill>
              </a:rPr>
              <a:t>Vector outer product</a:t>
            </a:r>
            <a:r>
              <a:rPr lang="en-US" sz="2400">
                <a:solidFill>
                  <a:schemeClr val="dk1"/>
                </a:solidFill>
              </a:rPr>
              <a:t>:</a:t>
            </a:r>
            <a:endParaRPr/>
          </a:p>
          <a:p>
            <a:pPr indent="-114300" lvl="0" marL="228600" rtl="0" algn="l"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95250" lvl="0" marL="228600" rtl="0" algn="l">
              <a:spcBef>
                <a:spcPts val="2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321" name="Google Shape;1321;p165"/>
          <p:cNvSpPr txBox="1"/>
          <p:nvPr/>
        </p:nvSpPr>
        <p:spPr>
          <a:xfrm>
            <a:off x="2057400" y="1219200"/>
            <a:ext cx="81534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use lower case letters for vectors The elements are referred by x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65"/>
          <p:cNvSpPr/>
          <p:nvPr/>
        </p:nvSpPr>
        <p:spPr>
          <a:xfrm>
            <a:off x="2362200" y="3581400"/>
            <a:ext cx="7772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u•v=0, ||u||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!= 0, ||v||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!= 0 🡪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and v are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orthogonal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65"/>
          <p:cNvSpPr/>
          <p:nvPr/>
        </p:nvSpPr>
        <p:spPr>
          <a:xfrm>
            <a:off x="2362200" y="4033838"/>
            <a:ext cx="7772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u•v=0, ||u||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1, ||v||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1 🡪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and v are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orthonormal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do you mean by the cross product of two vectors and dot products of  two vectors? - Quora" id="1324" name="Google Shape;1324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7413" y="1911350"/>
            <a:ext cx="2282825" cy="22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75" y="187325"/>
            <a:ext cx="4271963" cy="343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8525" y="187325"/>
            <a:ext cx="5132388" cy="253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5625" y="2835275"/>
            <a:ext cx="6110288" cy="39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" y="227013"/>
            <a:ext cx="3867150" cy="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938" y="866775"/>
            <a:ext cx="10047287" cy="38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938" y="3598863"/>
            <a:ext cx="9450387" cy="2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6938" y="1644650"/>
            <a:ext cx="10629900" cy="161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68"/>
          <p:cNvSpPr txBox="1"/>
          <p:nvPr/>
        </p:nvSpPr>
        <p:spPr>
          <a:xfrm>
            <a:off x="0" y="176213"/>
            <a:ext cx="56515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Now can we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visualize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column space of a matrix?</a:t>
            </a:r>
            <a:endParaRPr/>
          </a:p>
        </p:txBody>
      </p:sp>
      <p:pic>
        <p:nvPicPr>
          <p:cNvPr descr="Image for post" id="1345" name="Google Shape;134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" y="933450"/>
            <a:ext cx="6221413" cy="381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46" name="Google Shape;1346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063" y="933450"/>
            <a:ext cx="5632450" cy="142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for post" id="1347" name="Google Shape;1347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3800" y="3036888"/>
            <a:ext cx="5768975" cy="23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51"/>
          <p:cNvSpPr txBox="1"/>
          <p:nvPr>
            <p:ph type="title"/>
          </p:nvPr>
        </p:nvSpPr>
        <p:spPr>
          <a:xfrm>
            <a:off x="307975" y="200025"/>
            <a:ext cx="105156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“Data” as scalar, vector, matrix, and tensor?</a:t>
            </a:r>
            <a:endParaRPr/>
          </a:p>
        </p:txBody>
      </p:sp>
      <p:pic>
        <p:nvPicPr>
          <p:cNvPr descr="Feature Vector | Brilliant Math &amp; Science Wiki" id="983" name="Google Shape;983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1123950"/>
            <a:ext cx="6715125" cy="2500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lysing Iris data set with Python – Glue" id="984" name="Google Shape;984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50" y="3979863"/>
            <a:ext cx="3998913" cy="235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hine Learning in Python - PyImageSearch" id="985" name="Google Shape;985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75" y="3303588"/>
            <a:ext cx="5270500" cy="330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" y="23813"/>
            <a:ext cx="3867150" cy="5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625" y="720725"/>
            <a:ext cx="62801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125" y="1414463"/>
            <a:ext cx="10656888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69"/>
          <p:cNvSpPr txBox="1"/>
          <p:nvPr/>
        </p:nvSpPr>
        <p:spPr>
          <a:xfrm>
            <a:off x="492125" y="3821113"/>
            <a:ext cx="33401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much trickier representation:</a:t>
            </a:r>
            <a:endParaRPr/>
          </a:p>
        </p:txBody>
      </p:sp>
      <p:pic>
        <p:nvPicPr>
          <p:cNvPr id="1356" name="Google Shape;1356;p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2788" y="4351338"/>
            <a:ext cx="8262937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0"/>
          <p:cNvSpPr txBox="1"/>
          <p:nvPr/>
        </p:nvSpPr>
        <p:spPr>
          <a:xfrm>
            <a:off x="234950" y="328613"/>
            <a:ext cx="67405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Viewing Matrix-Matrix Product in terms of Vector Matrix Product:</a:t>
            </a:r>
            <a:endParaRPr/>
          </a:p>
        </p:txBody>
      </p:sp>
      <p:pic>
        <p:nvPicPr>
          <p:cNvPr id="1362" name="Google Shape;1362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1120775"/>
            <a:ext cx="10461625" cy="16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850" y="3948113"/>
            <a:ext cx="8559800" cy="22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70"/>
          <p:cNvSpPr txBox="1"/>
          <p:nvPr/>
        </p:nvSpPr>
        <p:spPr>
          <a:xfrm>
            <a:off x="481013" y="4889500"/>
            <a:ext cx="5778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1"/>
          <p:cNvSpPr txBox="1"/>
          <p:nvPr>
            <p:ph type="title"/>
          </p:nvPr>
        </p:nvSpPr>
        <p:spPr>
          <a:xfrm>
            <a:off x="152400" y="555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</a:t>
            </a:r>
            <a:endParaRPr/>
          </a:p>
        </p:txBody>
      </p:sp>
      <p:pic>
        <p:nvPicPr>
          <p:cNvPr id="1370" name="Google Shape;137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188" y="5073650"/>
            <a:ext cx="8656637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0263" y="366713"/>
            <a:ext cx="5881687" cy="4532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uclidean distance - Wikipedia" id="1372" name="Google Shape;1372;p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000" y="1514475"/>
            <a:ext cx="3697288" cy="255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71"/>
          <p:cNvSpPr txBox="1"/>
          <p:nvPr/>
        </p:nvSpPr>
        <p:spPr>
          <a:xfrm>
            <a:off x="95250" y="819150"/>
            <a:ext cx="477678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Remember the good, old Euclidean distance?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Special matrices</a:t>
            </a:r>
            <a:endParaRPr/>
          </a:p>
        </p:txBody>
      </p:sp>
      <p:pic>
        <p:nvPicPr>
          <p:cNvPr id="1379" name="Google Shape;1379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447800"/>
            <a:ext cx="1447800" cy="135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1371600"/>
            <a:ext cx="134778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600" y="3352800"/>
            <a:ext cx="1828800" cy="170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3429000"/>
            <a:ext cx="1447800" cy="13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72"/>
          <p:cNvSpPr txBox="1"/>
          <p:nvPr/>
        </p:nvSpPr>
        <p:spPr>
          <a:xfrm>
            <a:off x="4038600" y="1828800"/>
            <a:ext cx="1339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diagonal</a:t>
            </a:r>
            <a:endParaRPr/>
          </a:p>
        </p:txBody>
      </p:sp>
      <p:sp>
        <p:nvSpPr>
          <p:cNvPr id="1384" name="Google Shape;1384;p172"/>
          <p:cNvSpPr txBox="1"/>
          <p:nvPr/>
        </p:nvSpPr>
        <p:spPr>
          <a:xfrm>
            <a:off x="7239000" y="1905000"/>
            <a:ext cx="2339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upper-triangular</a:t>
            </a:r>
            <a:endParaRPr/>
          </a:p>
        </p:txBody>
      </p:sp>
      <p:sp>
        <p:nvSpPr>
          <p:cNvPr id="1385" name="Google Shape;1385;p172"/>
          <p:cNvSpPr txBox="1"/>
          <p:nvPr/>
        </p:nvSpPr>
        <p:spPr>
          <a:xfrm>
            <a:off x="4114800" y="3962400"/>
            <a:ext cx="1695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tri-diagonal</a:t>
            </a:r>
            <a:endParaRPr/>
          </a:p>
        </p:txBody>
      </p:sp>
      <p:sp>
        <p:nvSpPr>
          <p:cNvPr id="1386" name="Google Shape;1386;p172"/>
          <p:cNvSpPr txBox="1"/>
          <p:nvPr/>
        </p:nvSpPr>
        <p:spPr>
          <a:xfrm>
            <a:off x="7696200" y="3886200"/>
            <a:ext cx="22891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lower-triangular</a:t>
            </a:r>
            <a:endParaRPr/>
          </a:p>
        </p:txBody>
      </p:sp>
      <p:pic>
        <p:nvPicPr>
          <p:cNvPr id="1387" name="Google Shape;1387;p1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5181600"/>
            <a:ext cx="134778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72"/>
          <p:cNvSpPr txBox="1"/>
          <p:nvPr/>
        </p:nvSpPr>
        <p:spPr>
          <a:xfrm>
            <a:off x="6172200" y="5638800"/>
            <a:ext cx="2436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(identity matrix)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0" y="519113"/>
            <a:ext cx="8672513" cy="576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775" y="357188"/>
            <a:ext cx="9199563" cy="62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30213"/>
            <a:ext cx="10387013" cy="58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8" y="369888"/>
            <a:ext cx="5168900" cy="322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650" y="2427288"/>
            <a:ext cx="6534150" cy="405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77"/>
          <p:cNvSpPr txBox="1"/>
          <p:nvPr>
            <p:ph type="title"/>
          </p:nvPr>
        </p:nvSpPr>
        <p:spPr>
          <a:xfrm>
            <a:off x="508000" y="228600"/>
            <a:ext cx="1107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Determinant of a Matrix</a:t>
            </a:r>
            <a:endParaRPr/>
          </a:p>
        </p:txBody>
      </p:sp>
      <p:sp>
        <p:nvSpPr>
          <p:cNvPr id="1415" name="Google Shape;1415;p177"/>
          <p:cNvSpPr txBox="1"/>
          <p:nvPr>
            <p:ph idx="1" type="body"/>
          </p:nvPr>
        </p:nvSpPr>
        <p:spPr>
          <a:xfrm>
            <a:off x="1903413" y="1295400"/>
            <a:ext cx="495458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Used for inversion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-US" sz="2000"/>
              <a:t>If det(A) = 0, then A has no inverse</a:t>
            </a:r>
            <a:endParaRPr/>
          </a:p>
        </p:txBody>
      </p:sp>
      <p:pic>
        <p:nvPicPr>
          <p:cNvPr id="1416" name="Google Shape;1416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133600"/>
            <a:ext cx="1497013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362200"/>
            <a:ext cx="2384425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3352800"/>
            <a:ext cx="30416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77"/>
          <p:cNvSpPr/>
          <p:nvPr/>
        </p:nvSpPr>
        <p:spPr>
          <a:xfrm>
            <a:off x="2057400" y="4953000"/>
            <a:ext cx="76962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http://www.euclideanspace.com/maths/algebra/matrix/functions/inverse/threeD/index.htm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178"/>
          <p:cNvGrpSpPr/>
          <p:nvPr/>
        </p:nvGrpSpPr>
        <p:grpSpPr>
          <a:xfrm>
            <a:off x="3365500" y="849313"/>
            <a:ext cx="5487988" cy="2076450"/>
            <a:chOff x="1160" y="535"/>
            <a:chExt cx="3457" cy="1308"/>
          </a:xfrm>
        </p:grpSpPr>
        <p:pic>
          <p:nvPicPr>
            <p:cNvPr id="1425" name="Google Shape;1425;p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0" y="535"/>
              <a:ext cx="3457" cy="1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6" name="Google Shape;1426;p178"/>
            <p:cNvSpPr txBox="1"/>
            <p:nvPr/>
          </p:nvSpPr>
          <p:spPr>
            <a:xfrm>
              <a:off x="2784" y="1008"/>
              <a:ext cx="384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27" name="Google Shape;1427;p178"/>
          <p:cNvSpPr txBox="1"/>
          <p:nvPr/>
        </p:nvSpPr>
        <p:spPr>
          <a:xfrm>
            <a:off x="2133600" y="5257800"/>
            <a:ext cx="8001000" cy="1384300"/>
          </a:xfrm>
          <a:prstGeom prst="rect">
            <a:avLst/>
          </a:prstGeom>
          <a:solidFill>
            <a:srgbClr val="99CCFF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an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matrix.  If there exists a matrix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that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call this matrix the </a:t>
            </a:r>
            <a:r>
              <a:rPr b="1" i="0" lang="en-US" sz="2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-US" sz="2800" u="none" cap="none" strike="noStrike">
                <a:solidFill>
                  <a:srgbClr val="01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denote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3000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1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8" name="Google Shape;1428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838200"/>
            <a:ext cx="1905000" cy="20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29" name="Google Shape;1429;p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2819400"/>
            <a:ext cx="5562600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78"/>
          <p:cNvSpPr txBox="1"/>
          <p:nvPr/>
        </p:nvSpPr>
        <p:spPr>
          <a:xfrm>
            <a:off x="1828800" y="228600"/>
            <a:ext cx="80772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3DE8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63DE8"/>
                </a:solidFill>
                <a:latin typeface="Arial"/>
                <a:ea typeface="Arial"/>
                <a:cs typeface="Arial"/>
                <a:sym typeface="Arial"/>
              </a:rPr>
              <a:t>Can we find a matrix to multiply the first matrix by to get the identity?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2"/>
          <p:cNvSpPr txBox="1"/>
          <p:nvPr>
            <p:ph type="title"/>
          </p:nvPr>
        </p:nvSpPr>
        <p:spPr>
          <a:xfrm>
            <a:off x="215900" y="173038"/>
            <a:ext cx="10515600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“Data” as scalar, vector, matrix, and tensor?</a:t>
            </a:r>
            <a:endParaRPr/>
          </a:p>
        </p:txBody>
      </p:sp>
      <p:pic>
        <p:nvPicPr>
          <p:cNvPr id="991" name="Google Shape;99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89038"/>
            <a:ext cx="10872788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52"/>
          <p:cNvSpPr/>
          <p:nvPr/>
        </p:nvSpPr>
        <p:spPr>
          <a:xfrm>
            <a:off x="136525" y="6145213"/>
            <a:ext cx="1257300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Source: Melvin Wevers, Thomas Smits, The visual digital turn: Using neural networks to study historical images, </a:t>
            </a:r>
            <a:r>
              <a:rPr b="0" i="1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Digital Scholarship in the Humanities</a:t>
            </a: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, Volume 35, Issue 1, April 2020</a:t>
            </a:r>
            <a:endParaRPr b="0" i="0" sz="14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79"/>
          <p:cNvSpPr/>
          <p:nvPr/>
        </p:nvSpPr>
        <p:spPr>
          <a:xfrm>
            <a:off x="8763000" y="5715000"/>
            <a:ext cx="1295400" cy="1057275"/>
          </a:xfrm>
          <a:prstGeom prst="roundRect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6" name="Google Shape;1436;p179"/>
          <p:cNvSpPr/>
          <p:nvPr/>
        </p:nvSpPr>
        <p:spPr>
          <a:xfrm>
            <a:off x="7696200" y="5715000"/>
            <a:ext cx="838200" cy="990600"/>
          </a:xfrm>
          <a:prstGeom prst="roundRect">
            <a:avLst>
              <a:gd fmla="val 16667" name="adj"/>
            </a:avLst>
          </a:prstGeom>
          <a:solidFill>
            <a:srgbClr val="FF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7" name="Google Shape;1437;p179"/>
          <p:cNvSpPr/>
          <p:nvPr/>
        </p:nvSpPr>
        <p:spPr>
          <a:xfrm>
            <a:off x="4038600" y="4191000"/>
            <a:ext cx="1143000" cy="1143000"/>
          </a:xfrm>
          <a:prstGeom prst="roundRect">
            <a:avLst>
              <a:gd fmla="val 16667" name="adj"/>
            </a:avLst>
          </a:prstGeom>
          <a:solidFill>
            <a:srgbClr val="FF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8" name="Google Shape;1438;p179"/>
          <p:cNvSpPr/>
          <p:nvPr/>
        </p:nvSpPr>
        <p:spPr>
          <a:xfrm>
            <a:off x="2286000" y="4191000"/>
            <a:ext cx="1524000" cy="12192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9" name="Google Shape;1439;p179"/>
          <p:cNvSpPr txBox="1"/>
          <p:nvPr/>
        </p:nvSpPr>
        <p:spPr>
          <a:xfrm>
            <a:off x="1828800" y="457200"/>
            <a:ext cx="8534400" cy="984250"/>
          </a:xfrm>
          <a:prstGeom prst="rect">
            <a:avLst/>
          </a:prstGeom>
          <a:solidFill>
            <a:srgbClr val="FAACC0"/>
          </a:solidFill>
          <a:ln cap="flat" cmpd="sng" w="38100">
            <a:solidFill>
              <a:srgbClr val="B2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2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 has an inverse we say that </a:t>
            </a:r>
            <a:r>
              <a:rPr b="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1" i="0" lang="en-US" sz="2800" u="sng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nonsingular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.    If </a:t>
            </a:r>
            <a:r>
              <a:rPr b="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3000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does not exist we say </a:t>
            </a:r>
            <a:r>
              <a:rPr b="0" i="1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1" i="0" lang="en-US" sz="2800" u="sng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singular</a:t>
            </a:r>
            <a:r>
              <a:rPr b="0" i="0" lang="en-US" sz="2800" u="none" cap="none" strike="noStrike">
                <a:solidFill>
                  <a:srgbClr val="B2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440" name="Google Shape;1440;p179"/>
          <p:cNvSpPr txBox="1"/>
          <p:nvPr/>
        </p:nvSpPr>
        <p:spPr>
          <a:xfrm>
            <a:off x="1981200" y="1752600"/>
            <a:ext cx="8305800" cy="193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To find the inverse of a matrix we put the matrix A, a line and then the identity matrix.  We then perform row operations on matrix A to turn it into the identity.  We carry the row operations across and the right hand side will turn into the inverse.</a:t>
            </a:r>
            <a:endParaRPr/>
          </a:p>
        </p:txBody>
      </p:sp>
      <p:sp>
        <p:nvSpPr>
          <p:cNvPr id="1441" name="Google Shape;1441;p179"/>
          <p:cNvSpPr txBox="1"/>
          <p:nvPr/>
        </p:nvSpPr>
        <p:spPr>
          <a:xfrm>
            <a:off x="1981200" y="1676400"/>
            <a:ext cx="8305800" cy="1938338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To find the inverse of a matrix we put the </a:t>
            </a:r>
            <a:r>
              <a:rPr b="1" i="0" lang="en-US" sz="2400" u="none" cap="none" strike="noStrike">
                <a:solidFill>
                  <a:srgbClr val="063DE8"/>
                </a:solidFill>
                <a:latin typeface="Arial"/>
                <a:ea typeface="Arial"/>
                <a:cs typeface="Arial"/>
                <a:sym typeface="Arial"/>
              </a:rPr>
              <a:t>matrix A</a:t>
            </a: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, a line and then the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identity matrix</a:t>
            </a: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.  We then perform row operations on matrix A  to turn it into the identity.  We carry the row operations across and the </a:t>
            </a:r>
            <a:r>
              <a:rPr b="1" i="0" lang="en-US" sz="2400" u="sng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right hand side will turn into the inverse.</a:t>
            </a:r>
            <a:endParaRPr/>
          </a:p>
        </p:txBody>
      </p:sp>
      <p:pic>
        <p:nvPicPr>
          <p:cNvPr id="1442" name="Google Shape;1442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3200400"/>
            <a:ext cx="2590800" cy="1243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Google Shape;1443;p179"/>
          <p:cNvCxnSpPr/>
          <p:nvPr/>
        </p:nvCxnSpPr>
        <p:spPr>
          <a:xfrm>
            <a:off x="3886200" y="4191000"/>
            <a:ext cx="0" cy="121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179"/>
          <p:cNvCxnSpPr/>
          <p:nvPr/>
        </p:nvCxnSpPr>
        <p:spPr>
          <a:xfrm flipH="1">
            <a:off x="3276600" y="2057400"/>
            <a:ext cx="5181600" cy="2057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5" name="Google Shape;1445;p179"/>
          <p:cNvCxnSpPr/>
          <p:nvPr/>
        </p:nvCxnSpPr>
        <p:spPr>
          <a:xfrm flipH="1">
            <a:off x="4724400" y="2514600"/>
            <a:ext cx="685800" cy="16002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6" name="Google Shape;1446;p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5695950"/>
            <a:ext cx="25146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79"/>
          <p:cNvSpPr txBox="1"/>
          <p:nvPr/>
        </p:nvSpPr>
        <p:spPr>
          <a:xfrm>
            <a:off x="1752600" y="6172200"/>
            <a:ext cx="106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1448" name="Google Shape;1448;p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9938" y="4114800"/>
            <a:ext cx="3362325" cy="1360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p179"/>
          <p:cNvCxnSpPr/>
          <p:nvPr/>
        </p:nvCxnSpPr>
        <p:spPr>
          <a:xfrm>
            <a:off x="3989388" y="5721350"/>
            <a:ext cx="0" cy="10429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0" name="Google Shape;1450;p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1400" y="4419600"/>
            <a:ext cx="2817813" cy="1179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79"/>
          <p:cNvSpPr txBox="1"/>
          <p:nvPr/>
        </p:nvSpPr>
        <p:spPr>
          <a:xfrm>
            <a:off x="6629400" y="50292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−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1452" name="Google Shape;1452;p179"/>
          <p:cNvCxnSpPr/>
          <p:nvPr/>
        </p:nvCxnSpPr>
        <p:spPr>
          <a:xfrm>
            <a:off x="8636000" y="4435475"/>
            <a:ext cx="0" cy="10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3" name="Google Shape;1453;p1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9513" y="5681663"/>
            <a:ext cx="2716212" cy="11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79"/>
          <p:cNvSpPr txBox="1"/>
          <p:nvPr/>
        </p:nvSpPr>
        <p:spPr>
          <a:xfrm>
            <a:off x="6477000" y="5638800"/>
            <a:ext cx="106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1455" name="Google Shape;1455;p179"/>
          <p:cNvCxnSpPr/>
          <p:nvPr/>
        </p:nvCxnSpPr>
        <p:spPr>
          <a:xfrm>
            <a:off x="8686800" y="5715000"/>
            <a:ext cx="0" cy="114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381000"/>
            <a:ext cx="2590800" cy="124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457200"/>
            <a:ext cx="2819400" cy="125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80"/>
          <p:cNvSpPr txBox="1"/>
          <p:nvPr/>
        </p:nvSpPr>
        <p:spPr>
          <a:xfrm>
            <a:off x="2514600" y="2133600"/>
            <a:ext cx="70104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Check this answer by multiplying.  We should get the identity matrix if we’ve found the inverse.</a:t>
            </a:r>
            <a:endParaRPr/>
          </a:p>
        </p:txBody>
      </p:sp>
      <p:cxnSp>
        <p:nvCxnSpPr>
          <p:cNvPr id="1463" name="Google Shape;1463;p180"/>
          <p:cNvCxnSpPr/>
          <p:nvPr/>
        </p:nvCxnSpPr>
        <p:spPr>
          <a:xfrm>
            <a:off x="2743200" y="990600"/>
            <a:ext cx="19812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4" name="Google Shape;1464;p180"/>
          <p:cNvCxnSpPr/>
          <p:nvPr/>
        </p:nvCxnSpPr>
        <p:spPr>
          <a:xfrm>
            <a:off x="7924800" y="381000"/>
            <a:ext cx="0" cy="1447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5" name="Google Shape;1465;p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3581400"/>
            <a:ext cx="3352800" cy="1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81"/>
          <p:cNvSpPr txBox="1"/>
          <p:nvPr/>
        </p:nvSpPr>
        <p:spPr>
          <a:xfrm>
            <a:off x="2057400" y="228600"/>
            <a:ext cx="8153400" cy="519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0099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i="1" lang="en-US" sz="28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baseline="30000" i="0" lang="en-US" sz="28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r>
              <a:rPr b="1" i="0" lang="en-US" sz="28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 to solve a system of equations</a:t>
            </a:r>
            <a:endParaRPr/>
          </a:p>
        </p:txBody>
      </p:sp>
      <p:pic>
        <p:nvPicPr>
          <p:cNvPr id="1471" name="Google Shape;1471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914400"/>
            <a:ext cx="2308225" cy="13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0738" y="2438400"/>
            <a:ext cx="3200400" cy="1184275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CCFF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73" name="Google Shape;1473;p181"/>
          <p:cNvSpPr txBox="1"/>
          <p:nvPr/>
        </p:nvSpPr>
        <p:spPr>
          <a:xfrm>
            <a:off x="4800600" y="990600"/>
            <a:ext cx="51816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To see how, we can re-write a system of equations as matrices.</a:t>
            </a:r>
            <a:endParaRPr/>
          </a:p>
        </p:txBody>
      </p:sp>
      <p:sp>
        <p:nvSpPr>
          <p:cNvPr id="1474" name="Google Shape;1474;p181"/>
          <p:cNvSpPr txBox="1"/>
          <p:nvPr/>
        </p:nvSpPr>
        <p:spPr>
          <a:xfrm>
            <a:off x="2954338" y="3505200"/>
            <a:ext cx="1905000" cy="8302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 matrix</a:t>
            </a:r>
            <a:endParaRPr/>
          </a:p>
        </p:txBody>
      </p:sp>
      <p:cxnSp>
        <p:nvCxnSpPr>
          <p:cNvPr id="1475" name="Google Shape;1475;p181"/>
          <p:cNvCxnSpPr/>
          <p:nvPr/>
        </p:nvCxnSpPr>
        <p:spPr>
          <a:xfrm flipH="1" rot="10800000">
            <a:off x="4859338" y="3352800"/>
            <a:ext cx="228600" cy="533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6" name="Google Shape;1476;p181"/>
          <p:cNvSpPr txBox="1"/>
          <p:nvPr/>
        </p:nvSpPr>
        <p:spPr>
          <a:xfrm>
            <a:off x="5164138" y="3581400"/>
            <a:ext cx="1676400" cy="8302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matrix</a:t>
            </a:r>
            <a:endParaRPr/>
          </a:p>
        </p:txBody>
      </p:sp>
      <p:cxnSp>
        <p:nvCxnSpPr>
          <p:cNvPr id="1477" name="Google Shape;1477;p181"/>
          <p:cNvCxnSpPr/>
          <p:nvPr/>
        </p:nvCxnSpPr>
        <p:spPr>
          <a:xfrm rot="10800000">
            <a:off x="5697538" y="3352800"/>
            <a:ext cx="152400" cy="22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8" name="Google Shape;1478;p181"/>
          <p:cNvSpPr txBox="1"/>
          <p:nvPr/>
        </p:nvSpPr>
        <p:spPr>
          <a:xfrm>
            <a:off x="7297738" y="3581400"/>
            <a:ext cx="1905000" cy="8302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constant matrix</a:t>
            </a:r>
            <a:endParaRPr/>
          </a:p>
        </p:txBody>
      </p:sp>
      <p:cxnSp>
        <p:nvCxnSpPr>
          <p:cNvPr id="1479" name="Google Shape;1479;p181"/>
          <p:cNvCxnSpPr/>
          <p:nvPr/>
        </p:nvCxnSpPr>
        <p:spPr>
          <a:xfrm rot="10800000">
            <a:off x="7678738" y="3276600"/>
            <a:ext cx="228600" cy="30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0" name="Google Shape;1480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6738" y="4419600"/>
            <a:ext cx="16827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6538" y="4495800"/>
            <a:ext cx="954087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0" y="4419600"/>
            <a:ext cx="1681163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5257800"/>
            <a:ext cx="3124200" cy="1277938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CCFFCC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88" name="Google Shape;1488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2133600"/>
            <a:ext cx="4114800" cy="982663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CCFFCC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89" name="Google Shape;1489;p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0" y="533400"/>
            <a:ext cx="3200400" cy="1184275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CCFF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90" name="Google Shape;1490;p182"/>
          <p:cNvSpPr txBox="1"/>
          <p:nvPr/>
        </p:nvSpPr>
        <p:spPr>
          <a:xfrm>
            <a:off x="6553200" y="762000"/>
            <a:ext cx="35814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left multiply both sides by the inverse of </a:t>
            </a:r>
            <a:r>
              <a:rPr b="1" i="1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491" name="Google Shape;1491;p182"/>
          <p:cNvSpPr/>
          <p:nvPr/>
        </p:nvSpPr>
        <p:spPr>
          <a:xfrm>
            <a:off x="2209800" y="2133600"/>
            <a:ext cx="1447800" cy="8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2" name="Google Shape;1492;p182"/>
          <p:cNvSpPr txBox="1"/>
          <p:nvPr/>
        </p:nvSpPr>
        <p:spPr>
          <a:xfrm>
            <a:off x="1828800" y="335280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This is just the identity</a:t>
            </a:r>
            <a:endParaRPr/>
          </a:p>
        </p:txBody>
      </p:sp>
      <p:cxnSp>
        <p:nvCxnSpPr>
          <p:cNvPr id="1493" name="Google Shape;1493;p182"/>
          <p:cNvCxnSpPr/>
          <p:nvPr/>
        </p:nvCxnSpPr>
        <p:spPr>
          <a:xfrm rot="10800000">
            <a:off x="3124200" y="2971800"/>
            <a:ext cx="152400" cy="45720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4" name="Google Shape;1494;p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8888" y="3962400"/>
            <a:ext cx="3017837" cy="982663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CCFFCC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95" name="Google Shape;1495;p182"/>
          <p:cNvSpPr txBox="1"/>
          <p:nvPr/>
        </p:nvSpPr>
        <p:spPr>
          <a:xfrm>
            <a:off x="6096000" y="3962400"/>
            <a:ext cx="3581400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but the identity times a matrix just gives us back the matrix so we have:</a:t>
            </a:r>
            <a:endParaRPr b="1" i="1" sz="2400" u="none" cap="none" strike="noStrike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82"/>
          <p:cNvSpPr txBox="1"/>
          <p:nvPr/>
        </p:nvSpPr>
        <p:spPr>
          <a:xfrm>
            <a:off x="1841500" y="5160963"/>
            <a:ext cx="434340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This then gives us a formula for finding the variable matrix:  Multiply</a:t>
            </a:r>
            <a:r>
              <a:rPr b="1" i="1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r>
              <a:rPr b="1" i="0" lang="en-US" sz="2400" u="none" cap="none" strike="noStrike">
                <a:solidFill>
                  <a:srgbClr val="990099"/>
                </a:solidFill>
                <a:latin typeface="Arial"/>
                <a:ea typeface="Arial"/>
                <a:cs typeface="Arial"/>
                <a:sym typeface="Arial"/>
              </a:rPr>
              <a:t> inverse by the constants.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83"/>
          <p:cNvSpPr/>
          <p:nvPr/>
        </p:nvSpPr>
        <p:spPr>
          <a:xfrm>
            <a:off x="8001000" y="3810000"/>
            <a:ext cx="1600200" cy="1295400"/>
          </a:xfrm>
          <a:prstGeom prst="roundRect">
            <a:avLst>
              <a:gd fmla="val 16667" name="adj"/>
            </a:avLst>
          </a:prstGeom>
          <a:solidFill>
            <a:srgbClr val="FF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2" name="Google Shape;1502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457200"/>
            <a:ext cx="2308225" cy="13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304800"/>
            <a:ext cx="2206625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83"/>
          <p:cNvSpPr txBox="1"/>
          <p:nvPr/>
        </p:nvSpPr>
        <p:spPr>
          <a:xfrm>
            <a:off x="7848600" y="609600"/>
            <a:ext cx="243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find the inverse</a:t>
            </a:r>
            <a:endParaRPr/>
          </a:p>
        </p:txBody>
      </p:sp>
      <p:grpSp>
        <p:nvGrpSpPr>
          <p:cNvPr id="1505" name="Google Shape;1505;p183"/>
          <p:cNvGrpSpPr/>
          <p:nvPr/>
        </p:nvGrpSpPr>
        <p:grpSpPr>
          <a:xfrm>
            <a:off x="2209800" y="2133600"/>
            <a:ext cx="2736850" cy="1463675"/>
            <a:chOff x="432" y="1344"/>
            <a:chExt cx="1724" cy="922"/>
          </a:xfrm>
        </p:grpSpPr>
        <p:pic>
          <p:nvPicPr>
            <p:cNvPr id="1506" name="Google Shape;1506;p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2" y="1392"/>
              <a:ext cx="1724" cy="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07" name="Google Shape;1507;p183"/>
            <p:cNvCxnSpPr/>
            <p:nvPr/>
          </p:nvCxnSpPr>
          <p:spPr>
            <a:xfrm>
              <a:off x="1296" y="1344"/>
              <a:ext cx="0" cy="9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08" name="Google Shape;1508;p183"/>
          <p:cNvGrpSpPr/>
          <p:nvPr/>
        </p:nvGrpSpPr>
        <p:grpSpPr>
          <a:xfrm>
            <a:off x="5791200" y="2133600"/>
            <a:ext cx="4535488" cy="1447800"/>
            <a:chOff x="2688" y="1344"/>
            <a:chExt cx="2857" cy="912"/>
          </a:xfrm>
        </p:grpSpPr>
        <p:pic>
          <p:nvPicPr>
            <p:cNvPr id="1509" name="Google Shape;1509;p1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56" y="1344"/>
              <a:ext cx="2089" cy="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0" name="Google Shape;1510;p183"/>
            <p:cNvSpPr txBox="1"/>
            <p:nvPr/>
          </p:nvSpPr>
          <p:spPr>
            <a:xfrm>
              <a:off x="2688" y="1776"/>
              <a:ext cx="768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b="1" baseline="-2500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1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b="1" baseline="-2500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1511" name="Google Shape;1511;p183"/>
            <p:cNvCxnSpPr/>
            <p:nvPr/>
          </p:nvCxnSpPr>
          <p:spPr>
            <a:xfrm>
              <a:off x="4464" y="1344"/>
              <a:ext cx="0" cy="9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2" name="Google Shape;1512;p183"/>
          <p:cNvGrpSpPr/>
          <p:nvPr/>
        </p:nvGrpSpPr>
        <p:grpSpPr>
          <a:xfrm>
            <a:off x="1752600" y="3810000"/>
            <a:ext cx="3351213" cy="1447800"/>
            <a:chOff x="144" y="2400"/>
            <a:chExt cx="2111" cy="912"/>
          </a:xfrm>
        </p:grpSpPr>
        <p:pic>
          <p:nvPicPr>
            <p:cNvPr id="1513" name="Google Shape;1513;p1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4" y="2400"/>
              <a:ext cx="1871" cy="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183"/>
            <p:cNvSpPr txBox="1"/>
            <p:nvPr/>
          </p:nvSpPr>
          <p:spPr>
            <a:xfrm>
              <a:off x="144" y="2880"/>
              <a:ext cx="33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-r</a:t>
              </a:r>
              <a:r>
                <a:rPr b="1" baseline="-2500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1515" name="Google Shape;1515;p183"/>
            <p:cNvCxnSpPr/>
            <p:nvPr/>
          </p:nvCxnSpPr>
          <p:spPr>
            <a:xfrm>
              <a:off x="1248" y="2400"/>
              <a:ext cx="0" cy="9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6" name="Google Shape;1516;p183"/>
          <p:cNvGrpSpPr/>
          <p:nvPr/>
        </p:nvGrpSpPr>
        <p:grpSpPr>
          <a:xfrm>
            <a:off x="5638800" y="3733800"/>
            <a:ext cx="4135438" cy="1463675"/>
            <a:chOff x="2592" y="2352"/>
            <a:chExt cx="2605" cy="922"/>
          </a:xfrm>
        </p:grpSpPr>
        <p:pic>
          <p:nvPicPr>
            <p:cNvPr id="1517" name="Google Shape;1517;p1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07" y="2400"/>
              <a:ext cx="2090" cy="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83"/>
            <p:cNvSpPr txBox="1"/>
            <p:nvPr/>
          </p:nvSpPr>
          <p:spPr>
            <a:xfrm>
              <a:off x="2592" y="2496"/>
              <a:ext cx="62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b="1" baseline="-2500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1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-3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b="1" baseline="-25000" i="0" lang="en-US" sz="2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1519" name="Google Shape;1519;p183"/>
            <p:cNvCxnSpPr/>
            <p:nvPr/>
          </p:nvCxnSpPr>
          <p:spPr>
            <a:xfrm>
              <a:off x="4032" y="2352"/>
              <a:ext cx="0" cy="9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20" name="Google Shape;1520;p1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8800" y="5410200"/>
            <a:ext cx="4819650" cy="127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1" name="Google Shape;1521;p183"/>
          <p:cNvCxnSpPr/>
          <p:nvPr/>
        </p:nvCxnSpPr>
        <p:spPr>
          <a:xfrm>
            <a:off x="3124200" y="6019800"/>
            <a:ext cx="1600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183"/>
          <p:cNvSpPr txBox="1"/>
          <p:nvPr/>
        </p:nvSpPr>
        <p:spPr>
          <a:xfrm>
            <a:off x="8229600" y="5410200"/>
            <a:ext cx="20574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This is the answer to the system</a:t>
            </a:r>
            <a:endParaRPr/>
          </a:p>
        </p:txBody>
      </p:sp>
      <p:sp>
        <p:nvSpPr>
          <p:cNvPr id="1523" name="Google Shape;1523;p183"/>
          <p:cNvSpPr txBox="1"/>
          <p:nvPr/>
        </p:nvSpPr>
        <p:spPr>
          <a:xfrm>
            <a:off x="7162800" y="5334000"/>
            <a:ext cx="1066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FF5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cxnSp>
        <p:nvCxnSpPr>
          <p:cNvPr id="1524" name="Google Shape;1524;p183"/>
          <p:cNvCxnSpPr/>
          <p:nvPr/>
        </p:nvCxnSpPr>
        <p:spPr>
          <a:xfrm rot="10800000">
            <a:off x="6477000" y="5715000"/>
            <a:ext cx="685800" cy="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183"/>
          <p:cNvSpPr txBox="1"/>
          <p:nvPr/>
        </p:nvSpPr>
        <p:spPr>
          <a:xfrm>
            <a:off x="7162800" y="5943600"/>
            <a:ext cx="9906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FF5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  <p:cxnSp>
        <p:nvCxnSpPr>
          <p:cNvPr id="1526" name="Google Shape;1526;p183"/>
          <p:cNvCxnSpPr/>
          <p:nvPr/>
        </p:nvCxnSpPr>
        <p:spPr>
          <a:xfrm rot="10800000">
            <a:off x="6477000" y="6400800"/>
            <a:ext cx="685800" cy="0"/>
          </a:xfrm>
          <a:prstGeom prst="straightConnector1">
            <a:avLst/>
          </a:prstGeom>
          <a:noFill/>
          <a:ln cap="flat" cmpd="sng" w="38100">
            <a:solidFill>
              <a:srgbClr val="FF505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84"/>
          <p:cNvSpPr txBox="1"/>
          <p:nvPr>
            <p:ph type="title"/>
          </p:nvPr>
        </p:nvSpPr>
        <p:spPr>
          <a:xfrm>
            <a:off x="168275" y="-142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 and Nullity </a:t>
            </a:r>
            <a:endParaRPr/>
          </a:p>
        </p:txBody>
      </p:sp>
      <p:sp>
        <p:nvSpPr>
          <p:cNvPr id="1533" name="Google Shape;1533;p184"/>
          <p:cNvSpPr txBox="1"/>
          <p:nvPr>
            <p:ph idx="1" type="body"/>
          </p:nvPr>
        </p:nvSpPr>
        <p:spPr>
          <a:xfrm>
            <a:off x="838200" y="1427163"/>
            <a:ext cx="10515600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 </a:t>
            </a:r>
            <a:r>
              <a:rPr b="1" lang="en-US"/>
              <a:t>rank</a:t>
            </a:r>
            <a:r>
              <a:rPr lang="en-US"/>
              <a:t> of a matrix is defined as the maximum number of</a:t>
            </a:r>
            <a:r>
              <a:rPr i="1" lang="en-US">
                <a:solidFill>
                  <a:srgbClr val="0000FF"/>
                </a:solidFill>
              </a:rPr>
              <a:t> linearly independent columns</a:t>
            </a:r>
            <a:r>
              <a:rPr lang="en-US"/>
              <a:t> in the matrix.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Nullity</a:t>
            </a:r>
            <a:r>
              <a:rPr lang="en-US"/>
              <a:t> = Number of columns - </a:t>
            </a:r>
            <a:r>
              <a:rPr b="1" lang="en-US"/>
              <a:t>rank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34" name="Google Shape;1534;p184"/>
          <p:cNvSpPr txBox="1"/>
          <p:nvPr/>
        </p:nvSpPr>
        <p:spPr>
          <a:xfrm>
            <a:off x="2373313" y="3870325"/>
            <a:ext cx="45720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A is a mxn matrix: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184"/>
          <p:cNvSpPr txBox="1"/>
          <p:nvPr/>
        </p:nvSpPr>
        <p:spPr>
          <a:xfrm>
            <a:off x="3303588" y="4703763"/>
            <a:ext cx="1933575" cy="52387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Rank A = n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84"/>
          <p:cNvSpPr/>
          <p:nvPr/>
        </p:nvSpPr>
        <p:spPr>
          <a:xfrm>
            <a:off x="5426075" y="5159375"/>
            <a:ext cx="1077913" cy="444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84"/>
          <p:cNvSpPr txBox="1"/>
          <p:nvPr/>
        </p:nvSpPr>
        <p:spPr>
          <a:xfrm>
            <a:off x="3303588" y="5341938"/>
            <a:ext cx="1933575" cy="523875"/>
          </a:xfrm>
          <a:prstGeom prst="rect">
            <a:avLst/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Nullity A = 0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84"/>
          <p:cNvSpPr txBox="1"/>
          <p:nvPr/>
        </p:nvSpPr>
        <p:spPr>
          <a:xfrm>
            <a:off x="6692900" y="4868863"/>
            <a:ext cx="2717800" cy="954087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Columns of A are independent</a:t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545" name="Google Shape;1545;p185"/>
          <p:cNvSpPr txBox="1"/>
          <p:nvPr/>
        </p:nvSpPr>
        <p:spPr>
          <a:xfrm>
            <a:off x="4658740" y="4039460"/>
            <a:ext cx="2364052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6" name="Google Shape;1546;p185"/>
          <p:cNvSpPr txBox="1"/>
          <p:nvPr/>
        </p:nvSpPr>
        <p:spPr>
          <a:xfrm>
            <a:off x="2152650" y="4259263"/>
            <a:ext cx="1430338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85"/>
          <p:cNvSpPr txBox="1"/>
          <p:nvPr/>
        </p:nvSpPr>
        <p:spPr>
          <a:xfrm>
            <a:off x="1774659" y="1757234"/>
            <a:ext cx="3330055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8" name="Google Shape;1548;p185"/>
          <p:cNvSpPr txBox="1"/>
          <p:nvPr/>
        </p:nvSpPr>
        <p:spPr>
          <a:xfrm>
            <a:off x="5206464" y="1752809"/>
            <a:ext cx="33300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49" name="Google Shape;1549;p185"/>
          <p:cNvSpPr/>
          <p:nvPr/>
        </p:nvSpPr>
        <p:spPr>
          <a:xfrm rot="5400000">
            <a:off x="4979194" y="342107"/>
            <a:ext cx="396875" cy="5265737"/>
          </a:xfrm>
          <a:prstGeom prst="leftBrace">
            <a:avLst>
              <a:gd fmla="val 141135" name="adj1"/>
              <a:gd fmla="val 50000" name="adj2"/>
            </a:avLst>
          </a:prstGeom>
          <a:noFill/>
          <a:ln cap="flat" cmpd="sng" w="38100">
            <a:solidFill>
              <a:srgbClr val="0000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185"/>
          <p:cNvSpPr txBox="1"/>
          <p:nvPr/>
        </p:nvSpPr>
        <p:spPr>
          <a:xfrm>
            <a:off x="7021513" y="3021013"/>
            <a:ext cx="8858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185"/>
          <p:cNvSpPr txBox="1"/>
          <p:nvPr/>
        </p:nvSpPr>
        <p:spPr>
          <a:xfrm>
            <a:off x="4659313" y="4984750"/>
            <a:ext cx="2363787" cy="46196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Rank A = n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85"/>
          <p:cNvSpPr txBox="1"/>
          <p:nvPr/>
        </p:nvSpPr>
        <p:spPr>
          <a:xfrm>
            <a:off x="4652963" y="5543550"/>
            <a:ext cx="2363787" cy="46196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Nullity A = 0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85"/>
          <p:cNvSpPr txBox="1"/>
          <p:nvPr/>
        </p:nvSpPr>
        <p:spPr>
          <a:xfrm>
            <a:off x="4506913" y="6005513"/>
            <a:ext cx="265588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Unique solution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85"/>
          <p:cNvSpPr txBox="1"/>
          <p:nvPr/>
        </p:nvSpPr>
        <p:spPr>
          <a:xfrm>
            <a:off x="7954586" y="4039460"/>
            <a:ext cx="2364052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55" name="Google Shape;1555;p185"/>
          <p:cNvSpPr txBox="1"/>
          <p:nvPr/>
        </p:nvSpPr>
        <p:spPr>
          <a:xfrm>
            <a:off x="7954963" y="4984750"/>
            <a:ext cx="2363787" cy="461963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Rank A &lt; n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85"/>
          <p:cNvSpPr txBox="1"/>
          <p:nvPr/>
        </p:nvSpPr>
        <p:spPr>
          <a:xfrm>
            <a:off x="7948613" y="5543550"/>
            <a:ext cx="2363787" cy="461963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Nullity A &gt; 0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85"/>
          <p:cNvSpPr txBox="1"/>
          <p:nvPr/>
        </p:nvSpPr>
        <p:spPr>
          <a:xfrm>
            <a:off x="7802563" y="6005513"/>
            <a:ext cx="265588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Infinite solution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85"/>
          <p:cNvSpPr txBox="1"/>
          <p:nvPr/>
        </p:nvSpPr>
        <p:spPr>
          <a:xfrm>
            <a:off x="2397125" y="3044825"/>
            <a:ext cx="8858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85"/>
          <p:cNvSpPr/>
          <p:nvPr/>
        </p:nvSpPr>
        <p:spPr>
          <a:xfrm rot="5400000">
            <a:off x="2550319" y="3742532"/>
            <a:ext cx="636587" cy="37465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85"/>
          <p:cNvSpPr/>
          <p:nvPr/>
        </p:nvSpPr>
        <p:spPr>
          <a:xfrm rot="5400000">
            <a:off x="7256463" y="1008063"/>
            <a:ext cx="395287" cy="5602287"/>
          </a:xfrm>
          <a:prstGeom prst="leftBrace">
            <a:avLst>
              <a:gd fmla="val 141135" name="adj1"/>
              <a:gd fmla="val 50000" name="adj2"/>
            </a:avLst>
          </a:prstGeom>
          <a:noFill/>
          <a:ln cap="flat" cmpd="sng" w="38100">
            <a:solidFill>
              <a:srgbClr val="0000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1" name="Google Shape;1561;p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4838" y="552450"/>
            <a:ext cx="1184275" cy="26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85"/>
          <p:cNvSpPr txBox="1"/>
          <p:nvPr/>
        </p:nvSpPr>
        <p:spPr>
          <a:xfrm>
            <a:off x="5685617" y="1021939"/>
            <a:ext cx="1403782" cy="430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3" name="Google Shape;1563;p185"/>
          <p:cNvSpPr txBox="1"/>
          <p:nvPr/>
        </p:nvSpPr>
        <p:spPr>
          <a:xfrm>
            <a:off x="7400118" y="1011921"/>
            <a:ext cx="1136401" cy="430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4" name="Google Shape;1564;p185"/>
          <p:cNvSpPr txBox="1"/>
          <p:nvPr/>
        </p:nvSpPr>
        <p:spPr>
          <a:xfrm>
            <a:off x="8719991" y="1021939"/>
            <a:ext cx="1211934" cy="430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570" name="Google Shape;1570;p186"/>
          <p:cNvSpPr txBox="1"/>
          <p:nvPr/>
        </p:nvSpPr>
        <p:spPr>
          <a:xfrm>
            <a:off x="5027275" y="712919"/>
            <a:ext cx="2364052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1" name="Google Shape;1571;p186"/>
          <p:cNvSpPr txBox="1"/>
          <p:nvPr/>
        </p:nvSpPr>
        <p:spPr>
          <a:xfrm>
            <a:off x="5027613" y="1658938"/>
            <a:ext cx="2363787" cy="461962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Rank A = n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86"/>
          <p:cNvSpPr txBox="1"/>
          <p:nvPr/>
        </p:nvSpPr>
        <p:spPr>
          <a:xfrm>
            <a:off x="5021263" y="2217738"/>
            <a:ext cx="2363787" cy="461962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Nullity A = 0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86"/>
          <p:cNvSpPr/>
          <p:nvPr/>
        </p:nvSpPr>
        <p:spPr>
          <a:xfrm rot="5400000">
            <a:off x="6005513" y="-498475"/>
            <a:ext cx="395287" cy="7078663"/>
          </a:xfrm>
          <a:prstGeom prst="leftBrace">
            <a:avLst>
              <a:gd fmla="val 141135" name="adj1"/>
              <a:gd fmla="val 50000" name="adj2"/>
            </a:avLst>
          </a:prstGeom>
          <a:noFill/>
          <a:ln cap="flat" cmpd="sng" w="38100">
            <a:solidFill>
              <a:srgbClr val="0000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86"/>
          <p:cNvSpPr txBox="1"/>
          <p:nvPr/>
        </p:nvSpPr>
        <p:spPr>
          <a:xfrm>
            <a:off x="2152652" y="3276385"/>
            <a:ext cx="3330055" cy="8309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5" name="Google Shape;1575;p186"/>
          <p:cNvSpPr txBox="1"/>
          <p:nvPr/>
        </p:nvSpPr>
        <p:spPr>
          <a:xfrm>
            <a:off x="2152651" y="4180216"/>
            <a:ext cx="3330055" cy="8309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6" name="Google Shape;1576;p186"/>
          <p:cNvSpPr txBox="1"/>
          <p:nvPr/>
        </p:nvSpPr>
        <p:spPr>
          <a:xfrm>
            <a:off x="6934943" y="3276385"/>
            <a:ext cx="3330055" cy="830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7" name="Google Shape;1577;p186"/>
          <p:cNvSpPr txBox="1"/>
          <p:nvPr/>
        </p:nvSpPr>
        <p:spPr>
          <a:xfrm>
            <a:off x="6934942" y="4180216"/>
            <a:ext cx="3330055" cy="83099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8" name="Google Shape;1578;p186"/>
          <p:cNvSpPr/>
          <p:nvPr/>
        </p:nvSpPr>
        <p:spPr>
          <a:xfrm rot="5400000">
            <a:off x="3648869" y="3672681"/>
            <a:ext cx="439738" cy="3432175"/>
          </a:xfrm>
          <a:prstGeom prst="leftBrace">
            <a:avLst>
              <a:gd fmla="val 150723" name="adj1"/>
              <a:gd fmla="val 50000" name="adj2"/>
            </a:avLst>
          </a:prstGeom>
          <a:noFill/>
          <a:ln cap="flat" cmpd="sng" w="38100">
            <a:solidFill>
              <a:srgbClr val="0000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86"/>
          <p:cNvSpPr/>
          <p:nvPr/>
        </p:nvSpPr>
        <p:spPr>
          <a:xfrm rot="5400000">
            <a:off x="8328819" y="3672681"/>
            <a:ext cx="439738" cy="3432175"/>
          </a:xfrm>
          <a:prstGeom prst="leftBrace">
            <a:avLst>
              <a:gd fmla="val 150723" name="adj1"/>
              <a:gd fmla="val 50000" name="adj2"/>
            </a:avLst>
          </a:prstGeom>
          <a:noFill/>
          <a:ln cap="flat" cmpd="sng" w="38100">
            <a:solidFill>
              <a:srgbClr val="0000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86"/>
          <p:cNvSpPr txBox="1"/>
          <p:nvPr/>
        </p:nvSpPr>
        <p:spPr>
          <a:xfrm>
            <a:off x="8599488" y="2609850"/>
            <a:ext cx="8858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86"/>
          <p:cNvSpPr txBox="1"/>
          <p:nvPr/>
        </p:nvSpPr>
        <p:spPr>
          <a:xfrm>
            <a:off x="2852738" y="2554288"/>
            <a:ext cx="8858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86"/>
          <p:cNvSpPr txBox="1"/>
          <p:nvPr/>
        </p:nvSpPr>
        <p:spPr>
          <a:xfrm>
            <a:off x="9426575" y="5405438"/>
            <a:ext cx="8858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86"/>
          <p:cNvSpPr txBox="1"/>
          <p:nvPr/>
        </p:nvSpPr>
        <p:spPr>
          <a:xfrm>
            <a:off x="6804025" y="5405438"/>
            <a:ext cx="8858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86"/>
          <p:cNvSpPr txBox="1"/>
          <p:nvPr/>
        </p:nvSpPr>
        <p:spPr>
          <a:xfrm>
            <a:off x="6580188" y="5843588"/>
            <a:ext cx="1328737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86"/>
          <p:cNvSpPr txBox="1"/>
          <p:nvPr/>
        </p:nvSpPr>
        <p:spPr>
          <a:xfrm>
            <a:off x="9129713" y="5845175"/>
            <a:ext cx="155575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Unique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86"/>
          <p:cNvSpPr txBox="1"/>
          <p:nvPr/>
        </p:nvSpPr>
        <p:spPr>
          <a:xfrm>
            <a:off x="4621213" y="5367338"/>
            <a:ext cx="8858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86"/>
          <p:cNvSpPr txBox="1"/>
          <p:nvPr/>
        </p:nvSpPr>
        <p:spPr>
          <a:xfrm>
            <a:off x="1997075" y="5367338"/>
            <a:ext cx="8858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86"/>
          <p:cNvSpPr txBox="1"/>
          <p:nvPr/>
        </p:nvSpPr>
        <p:spPr>
          <a:xfrm>
            <a:off x="1757363" y="5799138"/>
            <a:ext cx="1330325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86"/>
          <p:cNvSpPr txBox="1"/>
          <p:nvPr/>
        </p:nvSpPr>
        <p:spPr>
          <a:xfrm>
            <a:off x="4305300" y="5865813"/>
            <a:ext cx="1660525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Infinite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86"/>
          <p:cNvSpPr txBox="1"/>
          <p:nvPr/>
        </p:nvSpPr>
        <p:spPr>
          <a:xfrm>
            <a:off x="7821675" y="1049908"/>
            <a:ext cx="1403782" cy="430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91" name="Google Shape;1591;p186"/>
          <p:cNvSpPr txBox="1"/>
          <p:nvPr/>
        </p:nvSpPr>
        <p:spPr>
          <a:xfrm>
            <a:off x="7833123" y="1538441"/>
            <a:ext cx="1136401" cy="430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92" name="Google Shape;1592;p186"/>
          <p:cNvSpPr txBox="1"/>
          <p:nvPr/>
        </p:nvSpPr>
        <p:spPr>
          <a:xfrm>
            <a:off x="9129931" y="1548080"/>
            <a:ext cx="1211934" cy="43088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87"/>
          <p:cNvSpPr txBox="1"/>
          <p:nvPr>
            <p:ph type="title"/>
          </p:nvPr>
        </p:nvSpPr>
        <p:spPr>
          <a:xfrm>
            <a:off x="215900" y="117475"/>
            <a:ext cx="105156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00000"/>
                </a:solidFill>
              </a:rPr>
              <a:t>Visualizing System of Linear Equations…(every eqn. is a line, plane, or hyperplane)</a:t>
            </a:r>
            <a:endParaRPr/>
          </a:p>
        </p:txBody>
      </p:sp>
      <p:pic>
        <p:nvPicPr>
          <p:cNvPr descr="_images/L01LinearEquations_67_0.png" id="1598" name="Google Shape;159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25" y="1235075"/>
            <a:ext cx="5165725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images/L01LinearEquations_67_1.png" id="1599" name="Google Shape;1599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1122363"/>
            <a:ext cx="5095875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87"/>
          <p:cNvSpPr/>
          <p:nvPr/>
        </p:nvSpPr>
        <p:spPr>
          <a:xfrm>
            <a:off x="5568950" y="3521075"/>
            <a:ext cx="547688" cy="3651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87"/>
          <p:cNvSpPr/>
          <p:nvPr/>
        </p:nvSpPr>
        <p:spPr>
          <a:xfrm>
            <a:off x="5695950" y="6372225"/>
            <a:ext cx="6430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Algebra, Geometry, and Computation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Mark Crovella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8"/>
          <p:cNvSpPr txBox="1"/>
          <p:nvPr/>
        </p:nvSpPr>
        <p:spPr>
          <a:xfrm>
            <a:off x="255588" y="192088"/>
            <a:ext cx="56610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When you will obtain no unique solution….</a:t>
            </a:r>
            <a:endParaRPr/>
          </a:p>
        </p:txBody>
      </p:sp>
      <p:pic>
        <p:nvPicPr>
          <p:cNvPr descr="_images/L01LinearEquations_27_0.png" id="1607" name="Google Shape;1607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88" y="1419225"/>
            <a:ext cx="3630612" cy="445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images/L01LinearEquations_28_0.png" id="1608" name="Google Shape;1608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9700" y="1271588"/>
            <a:ext cx="3649663" cy="4370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images/L01LinearEquations_30_0.png" id="1609" name="Google Shape;1609;p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863" y="1038225"/>
            <a:ext cx="4021137" cy="4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88"/>
          <p:cNvSpPr/>
          <p:nvPr/>
        </p:nvSpPr>
        <p:spPr>
          <a:xfrm>
            <a:off x="5586413" y="6380163"/>
            <a:ext cx="64309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1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Linear Algebra, Geometry, and Computation</a:t>
            </a: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Mark Crovella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as tensor" id="997" name="Google Shape;99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325" y="274638"/>
            <a:ext cx="9958388" cy="63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113" y="427038"/>
            <a:ext cx="9067800" cy="5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225" y="461963"/>
            <a:ext cx="8351838" cy="60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91"/>
          <p:cNvSpPr txBox="1"/>
          <p:nvPr/>
        </p:nvSpPr>
        <p:spPr>
          <a:xfrm>
            <a:off x="328613" y="433388"/>
            <a:ext cx="74342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Matrix factorization: a key method for designing recommender systems</a:t>
            </a:r>
            <a:endParaRPr/>
          </a:p>
        </p:txBody>
      </p:sp>
      <p:sp>
        <p:nvSpPr>
          <p:cNvPr descr="Illustration of matrix factorization using the recurring movie example." id="1626" name="Google Shape;1626;p19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Illustration of matrix factorization using the recurring movie example." id="1627" name="Google Shape;1627;p191"/>
          <p:cNvSpPr/>
          <p:nvPr/>
        </p:nvSpPr>
        <p:spPr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descr="Matrix Factorization | Recommendation Systems | Google Developers" id="1628" name="Google Shape;1628;p191"/>
          <p:cNvSpPr/>
          <p:nvPr/>
        </p:nvSpPr>
        <p:spPr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Recommender Systems with Python — Part III: Collaborative Filtering  (Singular Value Decomposition) | by Nikita Sharma | Heartbeat" id="1629" name="Google Shape;1629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75" y="1428750"/>
            <a:ext cx="10556875" cy="38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92"/>
          <p:cNvSpPr txBox="1"/>
          <p:nvPr>
            <p:ph type="title"/>
          </p:nvPr>
        </p:nvSpPr>
        <p:spPr>
          <a:xfrm>
            <a:off x="711200" y="76200"/>
            <a:ext cx="10566400" cy="601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Eigenvalues and Eigenvectors</a:t>
            </a:r>
            <a:endParaRPr/>
          </a:p>
        </p:txBody>
      </p:sp>
      <p:sp>
        <p:nvSpPr>
          <p:cNvPr id="1635" name="Google Shape;1635;p192"/>
          <p:cNvSpPr txBox="1"/>
          <p:nvPr>
            <p:ph idx="1" type="body"/>
          </p:nvPr>
        </p:nvSpPr>
        <p:spPr>
          <a:xfrm>
            <a:off x="1919288" y="785813"/>
            <a:ext cx="820896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1968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"/>
              <a:buChar char="■"/>
            </a:pPr>
            <a:r>
              <a:rPr lang="en-US"/>
              <a:t>Eigenvalue problem (one of the most important problems in the linear algebra):</a:t>
            </a:r>
            <a:endParaRPr/>
          </a:p>
        </p:txBody>
      </p:sp>
      <p:sp>
        <p:nvSpPr>
          <p:cNvPr id="1636" name="Google Shape;1636;p192"/>
          <p:cNvSpPr/>
          <p:nvPr/>
        </p:nvSpPr>
        <p:spPr>
          <a:xfrm>
            <a:off x="2057400" y="1495425"/>
            <a:ext cx="814228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71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2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matrix, do there exist nonzero vectors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that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scalar multiple of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/>
          </a:p>
        </p:txBody>
      </p:sp>
      <p:sp>
        <p:nvSpPr>
          <p:cNvPr id="1637" name="Google Shape;1637;p192"/>
          <p:cNvSpPr/>
          <p:nvPr/>
        </p:nvSpPr>
        <p:spPr>
          <a:xfrm>
            <a:off x="1919288" y="3352800"/>
            <a:ext cx="6702425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1968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Eigenvalue and Eigenvector :</a:t>
            </a:r>
            <a:endParaRPr/>
          </a:p>
        </p:txBody>
      </p:sp>
      <p:sp>
        <p:nvSpPr>
          <p:cNvPr id="1638" name="Google Shape;1638;p192"/>
          <p:cNvSpPr/>
          <p:nvPr/>
        </p:nvSpPr>
        <p:spPr>
          <a:xfrm>
            <a:off x="2057400" y="3786188"/>
            <a:ext cx="454342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71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2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</a:t>
            </a:r>
            <a:endParaRPr/>
          </a:p>
          <a:p>
            <a:pPr indent="0" lvl="1" marL="5715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32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scalar (could be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5715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32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nonzero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vector in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30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b="1" baseline="3000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9" name="Google Shape;1639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2913" y="5632450"/>
            <a:ext cx="1112837" cy="36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0" name="Google Shape;1640;p192"/>
          <p:cNvGrpSpPr/>
          <p:nvPr/>
        </p:nvGrpSpPr>
        <p:grpSpPr>
          <a:xfrm>
            <a:off x="3589338" y="5072063"/>
            <a:ext cx="1325562" cy="561975"/>
            <a:chOff x="3552" y="2622"/>
            <a:chExt cx="835" cy="354"/>
          </a:xfrm>
        </p:grpSpPr>
        <p:sp>
          <p:nvSpPr>
            <p:cNvPr id="1641" name="Google Shape;1641;p192"/>
            <p:cNvSpPr txBox="1"/>
            <p:nvPr/>
          </p:nvSpPr>
          <p:spPr>
            <a:xfrm>
              <a:off x="3552" y="2622"/>
              <a:ext cx="83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Eigenvalue</a:t>
              </a:r>
              <a:endParaRPr/>
            </a:p>
          </p:txBody>
        </p:sp>
        <p:cxnSp>
          <p:nvCxnSpPr>
            <p:cNvPr id="1642" name="Google Shape;1642;p192"/>
            <p:cNvCxnSpPr/>
            <p:nvPr/>
          </p:nvCxnSpPr>
          <p:spPr>
            <a:xfrm>
              <a:off x="3696" y="2832"/>
              <a:ext cx="0" cy="14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</p:grpSp>
      <p:grpSp>
        <p:nvGrpSpPr>
          <p:cNvPr id="1643" name="Google Shape;1643;p192"/>
          <p:cNvGrpSpPr/>
          <p:nvPr/>
        </p:nvGrpSpPr>
        <p:grpSpPr>
          <a:xfrm>
            <a:off x="3043238" y="6032500"/>
            <a:ext cx="1409700" cy="596900"/>
            <a:chOff x="3216" y="3216"/>
            <a:chExt cx="888" cy="376"/>
          </a:xfrm>
        </p:grpSpPr>
        <p:sp>
          <p:nvSpPr>
            <p:cNvPr id="1644" name="Google Shape;1644;p192"/>
            <p:cNvSpPr txBox="1"/>
            <p:nvPr/>
          </p:nvSpPr>
          <p:spPr>
            <a:xfrm>
              <a:off x="3216" y="3342"/>
              <a:ext cx="88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Eigenvector</a:t>
              </a:r>
              <a:endParaRPr/>
            </a:p>
          </p:txBody>
        </p:sp>
        <p:cxnSp>
          <p:nvCxnSpPr>
            <p:cNvPr id="1645" name="Google Shape;1645;p192"/>
            <p:cNvCxnSpPr/>
            <p:nvPr/>
          </p:nvCxnSpPr>
          <p:spPr>
            <a:xfrm rot="10800000">
              <a:off x="3408" y="3216"/>
              <a:ext cx="0" cy="144"/>
            </a:xfrm>
            <a:prstGeom prst="straightConnector1">
              <a:avLst/>
            </a:prstGeom>
            <a:noFill/>
            <a:ln cap="flat" cmpd="sng" w="25400">
              <a:solidFill>
                <a:schemeClr val="hlink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  <p:cxnSp>
          <p:nvCxnSpPr>
            <p:cNvPr id="1646" name="Google Shape;1646;p192"/>
            <p:cNvCxnSpPr/>
            <p:nvPr/>
          </p:nvCxnSpPr>
          <p:spPr>
            <a:xfrm rot="10800000">
              <a:off x="3792" y="3216"/>
              <a:ext cx="0" cy="144"/>
            </a:xfrm>
            <a:prstGeom prst="straightConnector1">
              <a:avLst/>
            </a:prstGeom>
            <a:noFill/>
            <a:ln cap="flat" cmpd="sng" w="25400">
              <a:solidFill>
                <a:schemeClr val="hlink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</p:grpSp>
      <p:sp>
        <p:nvSpPr>
          <p:cNvPr id="1647" name="Google Shape;1647;p192"/>
          <p:cNvSpPr/>
          <p:nvPr/>
        </p:nvSpPr>
        <p:spPr>
          <a:xfrm>
            <a:off x="6856413" y="4130675"/>
            <a:ext cx="3200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1968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※ Geometric Interpretation</a:t>
            </a:r>
            <a:endParaRPr/>
          </a:p>
        </p:txBody>
      </p:sp>
      <p:sp>
        <p:nvSpPr>
          <p:cNvPr id="1648" name="Google Shape;1648;p192"/>
          <p:cNvSpPr txBox="1"/>
          <p:nvPr/>
        </p:nvSpPr>
        <p:spPr>
          <a:xfrm>
            <a:off x="2309813" y="2500313"/>
            <a:ext cx="75723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 term eigenvalue is from the German word </a:t>
            </a:r>
            <a:r>
              <a:rPr b="0" i="1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Eigenwert</a:t>
            </a:r>
            <a:r>
              <a:rPr b="0" i="0" lang="en-US" sz="2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meaning “proper value”)</a:t>
            </a:r>
            <a:endParaRPr b="0" i="0" sz="20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9" name="Google Shape;1649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2200" y="4573588"/>
            <a:ext cx="2109788" cy="21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Eigenvalues and Eigenvectors</a:t>
            </a:r>
            <a:endParaRPr/>
          </a:p>
        </p:txBody>
      </p:sp>
      <p:sp>
        <p:nvSpPr>
          <p:cNvPr id="1656" name="Google Shape;1656;p193"/>
          <p:cNvSpPr txBox="1"/>
          <p:nvPr>
            <p:ph idx="1" type="body"/>
          </p:nvPr>
        </p:nvSpPr>
        <p:spPr>
          <a:xfrm>
            <a:off x="2152650" y="1825625"/>
            <a:ext cx="7886700" cy="47783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390" r="0" t="-20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1657" name="Google Shape;1657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7963" y="4205288"/>
            <a:ext cx="22034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0475" y="4205288"/>
            <a:ext cx="1031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6963" y="4214813"/>
            <a:ext cx="14382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3025" y="4211638"/>
            <a:ext cx="1612900" cy="11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93"/>
          <p:cNvSpPr txBox="1"/>
          <p:nvPr/>
        </p:nvSpPr>
        <p:spPr>
          <a:xfrm>
            <a:off x="7086600" y="3511550"/>
            <a:ext cx="1714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Eigen value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93"/>
          <p:cNvSpPr txBox="1"/>
          <p:nvPr/>
        </p:nvSpPr>
        <p:spPr>
          <a:xfrm>
            <a:off x="7553325" y="6037263"/>
            <a:ext cx="17145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Eigen vector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3" name="Google Shape;1663;p193"/>
          <p:cNvCxnSpPr/>
          <p:nvPr/>
        </p:nvCxnSpPr>
        <p:spPr>
          <a:xfrm>
            <a:off x="5546725" y="5280025"/>
            <a:ext cx="2468563" cy="817563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4" name="Google Shape;1664;p193"/>
          <p:cNvCxnSpPr/>
          <p:nvPr/>
        </p:nvCxnSpPr>
        <p:spPr>
          <a:xfrm flipH="1">
            <a:off x="8748713" y="5253038"/>
            <a:ext cx="139700" cy="81915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65" name="Google Shape;1665;p193"/>
          <p:cNvSpPr txBox="1"/>
          <p:nvPr/>
        </p:nvSpPr>
        <p:spPr>
          <a:xfrm>
            <a:off x="2654300" y="3625850"/>
            <a:ext cx="2536825" cy="46196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must be square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6" name="Google Shape;1666;p193"/>
          <p:cNvCxnSpPr>
            <a:endCxn id="1661" idx="2"/>
          </p:cNvCxnSpPr>
          <p:nvPr/>
        </p:nvCxnSpPr>
        <p:spPr>
          <a:xfrm rot="10800000">
            <a:off x="7943850" y="3971925"/>
            <a:ext cx="201600" cy="633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67" name="Google Shape;1667;p193"/>
          <p:cNvSpPr/>
          <p:nvPr/>
        </p:nvSpPr>
        <p:spPr>
          <a:xfrm>
            <a:off x="6415088" y="2241550"/>
            <a:ext cx="3259137" cy="523875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excluding zero vector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 Eigenvalues</a:t>
            </a:r>
            <a:endParaRPr/>
          </a:p>
        </p:txBody>
      </p:sp>
      <p:sp>
        <p:nvSpPr>
          <p:cNvPr id="1674" name="Google Shape;1674;p1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1: Find the eigenvalues of </a:t>
            </a:r>
            <a:endParaRPr/>
          </a:p>
        </p:txBody>
      </p:sp>
      <p:pic>
        <p:nvPicPr>
          <p:cNvPr descr="latex-image-1.pdf" id="1675" name="Google Shape;1675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1275" y="1670050"/>
            <a:ext cx="2536825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1.pdf" id="1676" name="Google Shape;1676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2650" y="3557588"/>
            <a:ext cx="3965575" cy="788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94"/>
          <p:cNvSpPr txBox="1"/>
          <p:nvPr/>
        </p:nvSpPr>
        <p:spPr>
          <a:xfrm>
            <a:off x="3736975" y="6030913"/>
            <a:ext cx="533241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eigenvalues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-3 or 5.</a:t>
            </a:r>
            <a:endParaRPr/>
          </a:p>
        </p:txBody>
      </p:sp>
      <p:pic>
        <p:nvPicPr>
          <p:cNvPr id="1678" name="Google Shape;1678;p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2650" y="4578350"/>
            <a:ext cx="7472363" cy="363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94"/>
          <p:cNvSpPr txBox="1"/>
          <p:nvPr/>
        </p:nvSpPr>
        <p:spPr>
          <a:xfrm>
            <a:off x="9625013" y="4449763"/>
            <a:ext cx="863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0" name="Google Shape;1680;p194"/>
          <p:cNvGrpSpPr/>
          <p:nvPr/>
        </p:nvGrpSpPr>
        <p:grpSpPr>
          <a:xfrm>
            <a:off x="2003425" y="2681288"/>
            <a:ext cx="8194675" cy="641350"/>
            <a:chOff x="478957" y="2680696"/>
            <a:chExt cx="8195014" cy="642389"/>
          </a:xfrm>
        </p:grpSpPr>
        <p:grpSp>
          <p:nvGrpSpPr>
            <p:cNvPr id="1681" name="Google Shape;1681;p194"/>
            <p:cNvGrpSpPr/>
            <p:nvPr/>
          </p:nvGrpSpPr>
          <p:grpSpPr>
            <a:xfrm>
              <a:off x="582970" y="2761184"/>
              <a:ext cx="8091001" cy="523220"/>
              <a:chOff x="425059" y="2776622"/>
              <a:chExt cx="8091001" cy="523220"/>
            </a:xfrm>
          </p:grpSpPr>
          <p:sp>
            <p:nvSpPr>
              <p:cNvPr id="1682" name="Google Shape;1682;p194"/>
              <p:cNvSpPr txBox="1"/>
              <p:nvPr/>
            </p:nvSpPr>
            <p:spPr>
              <a:xfrm>
                <a:off x="5821348" y="2813656"/>
                <a:ext cx="2694712" cy="430887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683" name="Google Shape;1683;p194"/>
              <p:cNvSpPr/>
              <p:nvPr/>
            </p:nvSpPr>
            <p:spPr>
              <a:xfrm>
                <a:off x="425059" y="2776622"/>
                <a:ext cx="4690387" cy="52322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32556" l="-2729" r="-1689" t="-1162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684" name="Google Shape;1684;p194"/>
              <p:cNvSpPr/>
              <p:nvPr/>
            </p:nvSpPr>
            <p:spPr>
              <a:xfrm>
                <a:off x="4996427" y="2813799"/>
                <a:ext cx="825534" cy="424548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1685;p194"/>
            <p:cNvSpPr/>
            <p:nvPr/>
          </p:nvSpPr>
          <p:spPr>
            <a:xfrm>
              <a:off x="478957" y="2680696"/>
              <a:ext cx="8195014" cy="64238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6" name="Google Shape;1686;p194"/>
          <p:cNvSpPr/>
          <p:nvPr/>
        </p:nvSpPr>
        <p:spPr>
          <a:xfrm>
            <a:off x="3736975" y="4494213"/>
            <a:ext cx="3765550" cy="434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94"/>
          <p:cNvSpPr/>
          <p:nvPr/>
        </p:nvSpPr>
        <p:spPr>
          <a:xfrm>
            <a:off x="7502525" y="4464050"/>
            <a:ext cx="2122488" cy="4333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8" name="Google Shape;1688;p194"/>
          <p:cNvGrpSpPr/>
          <p:nvPr/>
        </p:nvGrpSpPr>
        <p:grpSpPr>
          <a:xfrm>
            <a:off x="7586663" y="5297488"/>
            <a:ext cx="2855912" cy="523875"/>
            <a:chOff x="6062570" y="5298088"/>
            <a:chExt cx="2856272" cy="523220"/>
          </a:xfrm>
        </p:grpSpPr>
        <p:sp>
          <p:nvSpPr>
            <p:cNvPr id="1689" name="Google Shape;1689;p194"/>
            <p:cNvSpPr txBox="1"/>
            <p:nvPr/>
          </p:nvSpPr>
          <p:spPr>
            <a:xfrm>
              <a:off x="7040184" y="5298088"/>
              <a:ext cx="187865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 = -3 or 5</a:t>
              </a:r>
              <a:endParaRPr/>
            </a:p>
          </p:txBody>
        </p:sp>
        <p:sp>
          <p:nvSpPr>
            <p:cNvPr id="1690" name="Google Shape;1690;p194"/>
            <p:cNvSpPr/>
            <p:nvPr/>
          </p:nvSpPr>
          <p:spPr>
            <a:xfrm>
              <a:off x="6062570" y="5336140"/>
              <a:ext cx="903401" cy="44711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for Eigenvalues</a:t>
            </a:r>
            <a:endParaRPr/>
          </a:p>
        </p:txBody>
      </p:sp>
      <p:sp>
        <p:nvSpPr>
          <p:cNvPr id="1697" name="Google Shape;1697;p19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1: Find the eigenvalues of </a:t>
            </a:r>
            <a:endParaRPr/>
          </a:p>
        </p:txBody>
      </p:sp>
      <p:sp>
        <p:nvSpPr>
          <p:cNvPr id="1698" name="Google Shape;1698;p195"/>
          <p:cNvSpPr txBox="1"/>
          <p:nvPr/>
        </p:nvSpPr>
        <p:spPr>
          <a:xfrm>
            <a:off x="3841750" y="2643188"/>
            <a:ext cx="511651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eigenvalues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-3 or 5.</a:t>
            </a:r>
            <a:endParaRPr/>
          </a:p>
        </p:txBody>
      </p:sp>
      <p:sp>
        <p:nvSpPr>
          <p:cNvPr id="1699" name="Google Shape;1699;p195"/>
          <p:cNvSpPr txBox="1"/>
          <p:nvPr/>
        </p:nvSpPr>
        <p:spPr>
          <a:xfrm>
            <a:off x="2432050" y="3338513"/>
            <a:ext cx="27241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Eigenspace of -3</a:t>
            </a:r>
            <a:endParaRPr b="1" i="1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95"/>
          <p:cNvSpPr txBox="1"/>
          <p:nvPr/>
        </p:nvSpPr>
        <p:spPr>
          <a:xfrm>
            <a:off x="2374900" y="4932363"/>
            <a:ext cx="27241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Eigenspace of 5</a:t>
            </a:r>
            <a:endParaRPr b="1" i="1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95"/>
          <p:cNvSpPr txBox="1"/>
          <p:nvPr/>
        </p:nvSpPr>
        <p:spPr>
          <a:xfrm>
            <a:off x="3452430" y="4035500"/>
            <a:ext cx="1646413" cy="430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02" name="Google Shape;1702;p195"/>
          <p:cNvSpPr txBox="1"/>
          <p:nvPr/>
        </p:nvSpPr>
        <p:spPr>
          <a:xfrm>
            <a:off x="6045741" y="4035500"/>
            <a:ext cx="2252283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03" name="Google Shape;1703;p195"/>
          <p:cNvSpPr txBox="1"/>
          <p:nvPr/>
        </p:nvSpPr>
        <p:spPr>
          <a:xfrm>
            <a:off x="3505952" y="5575453"/>
            <a:ext cx="1378711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04" name="Google Shape;1704;p195"/>
          <p:cNvSpPr txBox="1"/>
          <p:nvPr/>
        </p:nvSpPr>
        <p:spPr>
          <a:xfrm>
            <a:off x="6045741" y="5588365"/>
            <a:ext cx="2252283" cy="430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05" name="Google Shape;1705;p195"/>
          <p:cNvSpPr/>
          <p:nvPr/>
        </p:nvSpPr>
        <p:spPr>
          <a:xfrm>
            <a:off x="5307013" y="4010025"/>
            <a:ext cx="688975" cy="4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195"/>
          <p:cNvSpPr/>
          <p:nvPr/>
        </p:nvSpPr>
        <p:spPr>
          <a:xfrm>
            <a:off x="5241925" y="5549900"/>
            <a:ext cx="690563" cy="4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195"/>
          <p:cNvSpPr txBox="1"/>
          <p:nvPr/>
        </p:nvSpPr>
        <p:spPr>
          <a:xfrm>
            <a:off x="7696200" y="4521200"/>
            <a:ext cx="25336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the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195"/>
          <p:cNvSpPr txBox="1"/>
          <p:nvPr/>
        </p:nvSpPr>
        <p:spPr>
          <a:xfrm>
            <a:off x="7696200" y="6064250"/>
            <a:ext cx="269557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the solution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tex-image-1.pdf" id="1709" name="Google Shape;1709;p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1275" y="1670050"/>
            <a:ext cx="2536825" cy="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96"/>
          <p:cNvSpPr txBox="1"/>
          <p:nvPr>
            <p:ph type="title"/>
          </p:nvPr>
        </p:nvSpPr>
        <p:spPr>
          <a:xfrm>
            <a:off x="35560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 &amp; Determinant</a:t>
            </a:r>
            <a:endParaRPr/>
          </a:p>
        </p:txBody>
      </p:sp>
      <p:sp>
        <p:nvSpPr>
          <p:cNvPr id="1715" name="Google Shape;1715;p196"/>
          <p:cNvSpPr txBox="1"/>
          <p:nvPr>
            <p:ph idx="1" type="body"/>
          </p:nvPr>
        </p:nvSpPr>
        <p:spPr>
          <a:xfrm>
            <a:off x="491067" y="1593668"/>
            <a:ext cx="11243733" cy="48515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2" r="0" t="-12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 </a:t>
            </a:r>
            <a:endParaRPr/>
          </a:p>
        </p:txBody>
      </p:sp>
      <p:sp>
        <p:nvSpPr>
          <p:cNvPr id="1716" name="Google Shape;1716;p196"/>
          <p:cNvSpPr txBox="1"/>
          <p:nvPr>
            <p:ph idx="12" type="sldNum"/>
          </p:nvPr>
        </p:nvSpPr>
        <p:spPr>
          <a:xfrm>
            <a:off x="11074400" y="242888"/>
            <a:ext cx="7381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7" name="Google Shape;1717;p196"/>
          <p:cNvSpPr/>
          <p:nvPr/>
        </p:nvSpPr>
        <p:spPr>
          <a:xfrm>
            <a:off x="8381020" y="5100466"/>
            <a:ext cx="1595629" cy="687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97"/>
          <p:cNvSpPr txBox="1"/>
          <p:nvPr/>
        </p:nvSpPr>
        <p:spPr>
          <a:xfrm>
            <a:off x="234950" y="117475"/>
            <a:ext cx="26987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Eigen-decompostion</a:t>
            </a:r>
            <a:endParaRPr/>
          </a:p>
        </p:txBody>
      </p:sp>
      <p:pic>
        <p:nvPicPr>
          <p:cNvPr descr="Machine Learning — Singular Value Decomposition (SVD) &amp; Principal Component  Analysis (PCA) | by Jonathan Hui | Medium" id="1723" name="Google Shape;1723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075" y="585788"/>
            <a:ext cx="9518650" cy="25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763" y="3214688"/>
            <a:ext cx="6862762" cy="353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98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98"/>
          <p:cNvSpPr txBox="1"/>
          <p:nvPr>
            <p:ph type="title"/>
          </p:nvPr>
        </p:nvSpPr>
        <p:spPr>
          <a:xfrm>
            <a:off x="609600" y="704850"/>
            <a:ext cx="11077575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Matrix calculus is a specialized notation for doing </a:t>
            </a:r>
            <a:r>
              <a:rPr lang="en-US" sz="3600">
                <a:solidFill>
                  <a:srgbClr val="0070C0"/>
                </a:solidFill>
              </a:rPr>
              <a:t>multivariable calculus</a:t>
            </a:r>
            <a:r>
              <a:rPr lang="en-US" sz="3600"/>
              <a:t>, especially over spaces of matrices.</a:t>
            </a:r>
            <a:endParaRPr/>
          </a:p>
        </p:txBody>
      </p:sp>
      <p:pic>
        <p:nvPicPr>
          <p:cNvPr id="1732" name="Google Shape;1732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629025"/>
            <a:ext cx="8682038" cy="59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5438" y="4438650"/>
            <a:ext cx="1416050" cy="4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888" y="5046663"/>
            <a:ext cx="8450262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1524000"/>
            <a:ext cx="5410200" cy="50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4400" y="2108200"/>
            <a:ext cx="3438525" cy="158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98"/>
          <p:cNvSpPr txBox="1"/>
          <p:nvPr/>
        </p:nvSpPr>
        <p:spPr>
          <a:xfrm>
            <a:off x="446088" y="6356350"/>
            <a:ext cx="7773987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Slides from: Fin500J Mathematical Foundations in Finance, Philip H. Dybvig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res.cloudinary.com/practicaldev/image/fetch/s--oTgfo1EL--/c_limit%2Cf_auto%2Cfl_progressive%2Cq_auto%2Cw_880/https:/raw.githubusercontent.com/adhiraiyan/DeepLearningWithTF2.0/master/notebooks/figures/fig0201a.png" id="1002" name="Google Shape;100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50" y="1647825"/>
            <a:ext cx="11031538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54"/>
          <p:cNvSpPr txBox="1"/>
          <p:nvPr>
            <p:ph type="title"/>
          </p:nvPr>
        </p:nvSpPr>
        <p:spPr>
          <a:xfrm>
            <a:off x="215900" y="173038"/>
            <a:ext cx="10515600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00000"/>
                </a:solidFill>
              </a:rPr>
              <a:t>“Data” as scalar, vector, matrix, and tensor?</a:t>
            </a:r>
            <a:endParaRPr/>
          </a:p>
        </p:txBody>
      </p:sp>
      <p:sp>
        <p:nvSpPr>
          <p:cNvPr descr="Tensors as generalizations of scalars, vectors and matrices." id="1004" name="Google Shape;1004;p15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5" name="Google Shape;1005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5" y="1647825"/>
            <a:ext cx="11542713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99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99"/>
          <p:cNvSpPr txBox="1"/>
          <p:nvPr>
            <p:ph type="title"/>
          </p:nvPr>
        </p:nvSpPr>
        <p:spPr>
          <a:xfrm>
            <a:off x="363538" y="215900"/>
            <a:ext cx="822960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1.1 Derivative of Vector with Respect to Vector</a:t>
            </a:r>
            <a:endParaRPr/>
          </a:p>
        </p:txBody>
      </p:sp>
      <p:pic>
        <p:nvPicPr>
          <p:cNvPr id="1744" name="Google Shape;1744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225" y="1466850"/>
            <a:ext cx="7467600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775" y="2244725"/>
            <a:ext cx="5029200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99"/>
          <p:cNvSpPr txBox="1"/>
          <p:nvPr/>
        </p:nvSpPr>
        <p:spPr>
          <a:xfrm>
            <a:off x="1312863" y="5545138"/>
            <a:ext cx="66468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This is the tangent matrix or often referred as the Jacobian matrix.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200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00"/>
          <p:cNvSpPr txBox="1"/>
          <p:nvPr>
            <p:ph type="title"/>
          </p:nvPr>
        </p:nvSpPr>
        <p:spPr>
          <a:xfrm>
            <a:off x="1981200" y="-762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1.2 Derivative of a Scalar with Respect to Vector</a:t>
            </a:r>
            <a:endParaRPr/>
          </a:p>
        </p:txBody>
      </p:sp>
      <p:sp>
        <p:nvSpPr>
          <p:cNvPr id="1754" name="Google Shape;1754;p200"/>
          <p:cNvSpPr txBox="1"/>
          <p:nvPr>
            <p:ph idx="1" type="body"/>
          </p:nvPr>
        </p:nvSpPr>
        <p:spPr>
          <a:xfrm>
            <a:off x="1981200" y="1295400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280"/>
              <a:buFont typeface="Noto Sans Symbols"/>
              <a:buNone/>
            </a:pPr>
            <a:r>
              <a:rPr lang="en-US" sz="2400"/>
              <a:t>If y is a scalar</a:t>
            </a:r>
            <a:endParaRPr/>
          </a:p>
          <a:p>
            <a:pPr indent="-273050" lvl="0" marL="273050" rtl="0" algn="l">
              <a:spcBef>
                <a:spcPts val="480"/>
              </a:spcBef>
              <a:spcAft>
                <a:spcPts val="0"/>
              </a:spcAft>
              <a:buSzPts val="2280"/>
              <a:buFont typeface="Noto Sans Symbols"/>
              <a:buNone/>
            </a:pPr>
            <a:r>
              <a:t/>
            </a:r>
            <a:endParaRPr sz="2400"/>
          </a:p>
          <a:p>
            <a:pPr indent="-273050" lvl="0" marL="273050" rtl="0" algn="l">
              <a:spcBef>
                <a:spcPts val="480"/>
              </a:spcBef>
              <a:spcAft>
                <a:spcPts val="0"/>
              </a:spcAft>
              <a:buSzPts val="2280"/>
              <a:buFont typeface="Noto Sans Symbols"/>
              <a:buNone/>
            </a:pPr>
            <a:r>
              <a:t/>
            </a:r>
            <a:endParaRPr sz="2400"/>
          </a:p>
          <a:p>
            <a:pPr indent="-116204" lvl="0" marL="27305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/>
          </a:p>
        </p:txBody>
      </p:sp>
      <p:pic>
        <p:nvPicPr>
          <p:cNvPr id="1755" name="Google Shape;1755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219200"/>
            <a:ext cx="2209800" cy="2112963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200"/>
          <p:cNvSpPr/>
          <p:nvPr/>
        </p:nvSpPr>
        <p:spPr>
          <a:xfrm>
            <a:off x="1905000" y="3856038"/>
            <a:ext cx="838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1.3 Derivative of Vector with Respect to Scalar</a:t>
            </a:r>
            <a:endParaRPr/>
          </a:p>
        </p:txBody>
      </p:sp>
      <p:pic>
        <p:nvPicPr>
          <p:cNvPr id="1757" name="Google Shape;1757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5073650"/>
            <a:ext cx="4314825" cy="846138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200"/>
          <p:cNvSpPr txBox="1"/>
          <p:nvPr/>
        </p:nvSpPr>
        <p:spPr>
          <a:xfrm>
            <a:off x="1905000" y="3352800"/>
            <a:ext cx="906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It is also called the gradient  of y with respect to a vector variable x, denoted by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/>
          </a:p>
        </p:txBody>
      </p:sp>
      <p:pic>
        <p:nvPicPr>
          <p:cNvPr id="1759" name="Google Shape;1759;p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1500" y="3886200"/>
            <a:ext cx="3429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01"/>
          <p:cNvSpPr txBox="1"/>
          <p:nvPr>
            <p:ph type="title"/>
          </p:nvPr>
        </p:nvSpPr>
        <p:spPr>
          <a:xfrm>
            <a:off x="200025" y="177800"/>
            <a:ext cx="10972800" cy="3730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rial Rounded"/>
                <a:ea typeface="Arial Rounded"/>
                <a:cs typeface="Arial Rounded"/>
                <a:sym typeface="Arial Rounded"/>
              </a:rPr>
              <a:t>Can we “see” the gradients?</a:t>
            </a:r>
            <a:endParaRPr/>
          </a:p>
        </p:txBody>
      </p:sp>
      <p:sp>
        <p:nvSpPr>
          <p:cNvPr id="1765" name="Google Shape;1765;p201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descr="Visualizing Gradient Vectors with Level Curves - YouTube" id="1766" name="Google Shape;1766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5675" y="719138"/>
            <a:ext cx="8516938" cy="49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201"/>
          <p:cNvSpPr txBox="1"/>
          <p:nvPr/>
        </p:nvSpPr>
        <p:spPr>
          <a:xfrm>
            <a:off x="200025" y="5876925"/>
            <a:ext cx="28606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Nice Youtube video is here:</a:t>
            </a:r>
            <a:endParaRPr/>
          </a:p>
        </p:txBody>
      </p:sp>
      <p:sp>
        <p:nvSpPr>
          <p:cNvPr id="1768" name="Google Shape;1768;p201"/>
          <p:cNvSpPr/>
          <p:nvPr/>
        </p:nvSpPr>
        <p:spPr>
          <a:xfrm>
            <a:off x="200025" y="6246813"/>
            <a:ext cx="53387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https://www.youtube.com/watch?v=W6aDzrrLAzQ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02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descr="Plot a level curve and its gradient - Mathematica Stack Exchange" id="1774" name="Google Shape;1774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75" y="1271588"/>
            <a:ext cx="4783138" cy="479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ients and Level Curves" id="1775" name="Google Shape;1775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1188" y="1490663"/>
            <a:ext cx="6019800" cy="433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03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203"/>
          <p:cNvSpPr txBox="1"/>
          <p:nvPr>
            <p:ph type="title"/>
          </p:nvPr>
        </p:nvSpPr>
        <p:spPr>
          <a:xfrm>
            <a:off x="457200" y="166688"/>
            <a:ext cx="822960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Example 1</a:t>
            </a:r>
            <a:endParaRPr/>
          </a:p>
        </p:txBody>
      </p:sp>
      <p:sp>
        <p:nvSpPr>
          <p:cNvPr id="1783" name="Google Shape;1783;p203"/>
          <p:cNvSpPr txBox="1"/>
          <p:nvPr>
            <p:ph idx="1" type="body"/>
          </p:nvPr>
        </p:nvSpPr>
        <p:spPr>
          <a:xfrm>
            <a:off x="1752600" y="1960563"/>
            <a:ext cx="1295400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2470"/>
              <a:buFont typeface="Noto Sans Symbols"/>
              <a:buNone/>
            </a:pPr>
            <a:r>
              <a:rPr lang="en-US"/>
              <a:t>Given </a:t>
            </a:r>
            <a:endParaRPr/>
          </a:p>
        </p:txBody>
      </p:sp>
      <p:pic>
        <p:nvPicPr>
          <p:cNvPr id="1784" name="Google Shape;1784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477963"/>
            <a:ext cx="41846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203"/>
          <p:cNvSpPr/>
          <p:nvPr/>
        </p:nvSpPr>
        <p:spPr>
          <a:xfrm>
            <a:off x="1844675" y="2928938"/>
            <a:ext cx="12954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2470"/>
              <a:buFont typeface="Noto Sans Symbols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and</a:t>
            </a:r>
            <a:endParaRPr/>
          </a:p>
        </p:txBody>
      </p:sp>
      <p:pic>
        <p:nvPicPr>
          <p:cNvPr id="1786" name="Google Shape;1786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790825"/>
            <a:ext cx="26765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00" y="4090988"/>
            <a:ext cx="65532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6600" y="4749800"/>
            <a:ext cx="4495800" cy="17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203"/>
          <p:cNvSpPr/>
          <p:nvPr/>
        </p:nvSpPr>
        <p:spPr>
          <a:xfrm>
            <a:off x="3276600" y="4632325"/>
            <a:ext cx="4495800" cy="18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204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204"/>
          <p:cNvSpPr txBox="1"/>
          <p:nvPr>
            <p:ph type="title"/>
          </p:nvPr>
        </p:nvSpPr>
        <p:spPr>
          <a:xfrm>
            <a:off x="280988" y="85725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Some useful vector derivative formulas </a:t>
            </a:r>
            <a:endParaRPr/>
          </a:p>
        </p:txBody>
      </p:sp>
      <p:pic>
        <p:nvPicPr>
          <p:cNvPr id="1797" name="Google Shape;1797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981200"/>
            <a:ext cx="18573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808038"/>
            <a:ext cx="4343400" cy="2138362"/>
          </a:xfrm>
          <a:prstGeom prst="rect">
            <a:avLst/>
          </a:prstGeom>
          <a:noFill/>
          <a:ln cap="flat" cmpd="sng" w="28575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799" name="Google Shape;1799;p204"/>
          <p:cNvSpPr/>
          <p:nvPr/>
        </p:nvSpPr>
        <p:spPr>
          <a:xfrm>
            <a:off x="7696200" y="3048000"/>
            <a:ext cx="381000" cy="685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3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00" name="Google Shape;1800;p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6088" y="3886200"/>
            <a:ext cx="4913312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204"/>
          <p:cNvSpPr/>
          <p:nvPr/>
        </p:nvSpPr>
        <p:spPr>
          <a:xfrm>
            <a:off x="5562600" y="3886200"/>
            <a:ext cx="5480050" cy="23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204"/>
          <p:cNvSpPr/>
          <p:nvPr/>
        </p:nvSpPr>
        <p:spPr>
          <a:xfrm>
            <a:off x="2514600" y="3276600"/>
            <a:ext cx="198438" cy="99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03" name="Google Shape;1803;p204"/>
          <p:cNvSpPr/>
          <p:nvPr/>
        </p:nvSpPr>
        <p:spPr>
          <a:xfrm>
            <a:off x="2057400" y="3733800"/>
            <a:ext cx="381000" cy="685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3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804" name="Google Shape;1804;p204"/>
          <p:cNvSpPr txBox="1"/>
          <p:nvPr/>
        </p:nvSpPr>
        <p:spPr>
          <a:xfrm>
            <a:off x="2070100" y="4572000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461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617B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4617B"/>
                </a:solidFill>
                <a:latin typeface="Calibri"/>
                <a:ea typeface="Calibri"/>
                <a:cs typeface="Calibri"/>
                <a:sym typeface="Calibri"/>
              </a:rPr>
              <a:t>Homework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05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205"/>
          <p:cNvSpPr txBox="1"/>
          <p:nvPr/>
        </p:nvSpPr>
        <p:spPr>
          <a:xfrm>
            <a:off x="8470900" y="648017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2" name="Google Shape;1812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288" y="2590800"/>
            <a:ext cx="7326312" cy="3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205"/>
          <p:cNvSpPr txBox="1"/>
          <p:nvPr>
            <p:ph idx="4294967295" type="title"/>
          </p:nvPr>
        </p:nvSpPr>
        <p:spPr>
          <a:xfrm>
            <a:off x="87313" y="252413"/>
            <a:ext cx="8229600" cy="350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Important Property of Quadratic Form x</a:t>
            </a:r>
            <a:r>
              <a:rPr baseline="30000" lang="en-US" sz="3200"/>
              <a:t>T</a:t>
            </a:r>
            <a:r>
              <a:rPr lang="en-US" sz="3200"/>
              <a:t>Cx </a:t>
            </a:r>
            <a:br>
              <a:rPr lang="en-US" sz="3200"/>
            </a:br>
            <a:endParaRPr sz="3200"/>
          </a:p>
        </p:txBody>
      </p:sp>
      <p:sp>
        <p:nvSpPr>
          <p:cNvPr id="1814" name="Google Shape;1814;p205"/>
          <p:cNvSpPr txBox="1"/>
          <p:nvPr>
            <p:ph idx="4294967295" type="body"/>
          </p:nvPr>
        </p:nvSpPr>
        <p:spPr>
          <a:xfrm>
            <a:off x="1905000" y="19812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70"/>
              <a:buFont typeface="Noto Sans Symbols"/>
              <a:buNone/>
            </a:pPr>
            <a:r>
              <a:rPr lang="en-US"/>
              <a:t>Proof:</a:t>
            </a:r>
            <a:endParaRPr/>
          </a:p>
          <a:p>
            <a:pPr indent="-156209" lvl="1" marL="74295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/>
          </a:p>
        </p:txBody>
      </p:sp>
      <p:pic>
        <p:nvPicPr>
          <p:cNvPr id="1815" name="Google Shape;1815;p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1066800"/>
            <a:ext cx="2452688" cy="80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1636713"/>
            <a:ext cx="3352800" cy="1651000"/>
          </a:xfrm>
          <a:prstGeom prst="rect">
            <a:avLst/>
          </a:prstGeom>
          <a:noFill/>
          <a:ln cap="flat" cmpd="sng" w="28575">
            <a:solidFill>
              <a:srgbClr val="00CCFF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817" name="Google Shape;1817;p205"/>
          <p:cNvCxnSpPr/>
          <p:nvPr/>
        </p:nvCxnSpPr>
        <p:spPr>
          <a:xfrm flipH="1">
            <a:off x="4800600" y="2667000"/>
            <a:ext cx="1371600" cy="5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8" name="Google Shape;1818;p205"/>
          <p:cNvSpPr/>
          <p:nvPr/>
        </p:nvSpPr>
        <p:spPr>
          <a:xfrm>
            <a:off x="1752600" y="6048375"/>
            <a:ext cx="7543800" cy="6699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If C is symmetric,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19" name="Google Shape;1819;p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40150" y="5953125"/>
            <a:ext cx="1863725" cy="80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06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206"/>
          <p:cNvSpPr txBox="1"/>
          <p:nvPr>
            <p:ph type="title"/>
          </p:nvPr>
        </p:nvSpPr>
        <p:spPr>
          <a:xfrm>
            <a:off x="409575" y="15875"/>
            <a:ext cx="82296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2 The Chain Rule for Vector Functions</a:t>
            </a:r>
            <a:endParaRPr/>
          </a:p>
        </p:txBody>
      </p:sp>
      <p:sp>
        <p:nvSpPr>
          <p:cNvPr id="1827" name="Google Shape;1827;p206"/>
          <p:cNvSpPr txBox="1"/>
          <p:nvPr>
            <p:ph idx="1" type="body"/>
          </p:nvPr>
        </p:nvSpPr>
        <p:spPr>
          <a:xfrm>
            <a:off x="1312863" y="960438"/>
            <a:ext cx="20574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2000"/>
              <a:t>Let</a:t>
            </a:r>
            <a:endParaRPr/>
          </a:p>
        </p:txBody>
      </p:sp>
      <p:pic>
        <p:nvPicPr>
          <p:cNvPr id="1828" name="Google Shape;1828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013" y="757238"/>
            <a:ext cx="5232400" cy="150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8163" y="2544763"/>
            <a:ext cx="4948237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206"/>
          <p:cNvSpPr/>
          <p:nvPr/>
        </p:nvSpPr>
        <p:spPr>
          <a:xfrm>
            <a:off x="798513" y="2220913"/>
            <a:ext cx="81534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9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where z is a function of y, which is in turn a function of x, we can write</a:t>
            </a:r>
            <a:r>
              <a:rPr b="0" i="0" lang="en-US" sz="26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endParaRPr/>
          </a:p>
        </p:txBody>
      </p:sp>
      <p:sp>
        <p:nvSpPr>
          <p:cNvPr id="1831" name="Google Shape;1831;p206"/>
          <p:cNvSpPr/>
          <p:nvPr/>
        </p:nvSpPr>
        <p:spPr>
          <a:xfrm>
            <a:off x="798513" y="4560888"/>
            <a:ext cx="81534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9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Each entry of this matrix may be expanded as</a:t>
            </a:r>
            <a:endParaRPr b="0" i="0" sz="26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32" name="Google Shape;1832;p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6225" y="5111750"/>
            <a:ext cx="6135688" cy="115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07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207"/>
          <p:cNvSpPr txBox="1"/>
          <p:nvPr>
            <p:ph type="title"/>
          </p:nvPr>
        </p:nvSpPr>
        <p:spPr>
          <a:xfrm>
            <a:off x="0" y="-34925"/>
            <a:ext cx="82296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The Chain Rule for Vector Functions (Cont.)</a:t>
            </a:r>
            <a:endParaRPr/>
          </a:p>
        </p:txBody>
      </p:sp>
      <p:sp>
        <p:nvSpPr>
          <p:cNvPr id="1840" name="Google Shape;1840;p207"/>
          <p:cNvSpPr txBox="1"/>
          <p:nvPr>
            <p:ph idx="1" type="body"/>
          </p:nvPr>
        </p:nvSpPr>
        <p:spPr>
          <a:xfrm>
            <a:off x="398463" y="711200"/>
            <a:ext cx="20574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2000"/>
              <a:t>Then</a:t>
            </a:r>
            <a:endParaRPr/>
          </a:p>
        </p:txBody>
      </p:sp>
      <p:pic>
        <p:nvPicPr>
          <p:cNvPr id="1841" name="Google Shape;1841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0875" y="3505200"/>
            <a:ext cx="35909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207"/>
          <p:cNvSpPr/>
          <p:nvPr/>
        </p:nvSpPr>
        <p:spPr>
          <a:xfrm>
            <a:off x="2057400" y="5135563"/>
            <a:ext cx="81534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BD0D9"/>
              </a:buClr>
              <a:buSzPts val="19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On transposing both sides, we finally obtain</a:t>
            </a:r>
            <a:endParaRPr b="0" i="0" sz="2600" u="none" cap="none" strike="noStrike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843" name="Google Shape;1843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111250"/>
            <a:ext cx="5756275" cy="39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600" y="5181600"/>
            <a:ext cx="1287463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207"/>
          <p:cNvSpPr/>
          <p:nvPr/>
        </p:nvSpPr>
        <p:spPr>
          <a:xfrm>
            <a:off x="2057400" y="5791200"/>
            <a:ext cx="7543800" cy="6699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This is the chain rule for vectors (different from the conventional chain rule of calculus, the chain of matrices builds toward the left)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08"/>
          <p:cNvSpPr txBox="1"/>
          <p:nvPr>
            <p:ph idx="12" type="sldNum"/>
          </p:nvPr>
        </p:nvSpPr>
        <p:spPr>
          <a:xfrm>
            <a:off x="10566400" y="6356350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45C75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45C7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45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08"/>
          <p:cNvSpPr txBox="1"/>
          <p:nvPr>
            <p:ph type="title"/>
          </p:nvPr>
        </p:nvSpPr>
        <p:spPr>
          <a:xfrm>
            <a:off x="363538" y="158750"/>
            <a:ext cx="8229600" cy="39211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Example 2</a:t>
            </a:r>
            <a:endParaRPr/>
          </a:p>
        </p:txBody>
      </p:sp>
      <p:sp>
        <p:nvSpPr>
          <p:cNvPr id="1853" name="Google Shape;1853;p208"/>
          <p:cNvSpPr txBox="1"/>
          <p:nvPr>
            <p:ph idx="1" type="body"/>
          </p:nvPr>
        </p:nvSpPr>
        <p:spPr>
          <a:xfrm>
            <a:off x="609600" y="696913"/>
            <a:ext cx="6934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None/>
            </a:pPr>
            <a:r>
              <a:rPr lang="en-US" sz="2000"/>
              <a:t>x, y are as in Example 1 and z is a function of y defined as</a:t>
            </a:r>
            <a:endParaRPr/>
          </a:p>
        </p:txBody>
      </p:sp>
      <p:pic>
        <p:nvPicPr>
          <p:cNvPr id="1854" name="Google Shape;1854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388" y="1320800"/>
            <a:ext cx="8482012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55"/>
          <p:cNvSpPr txBox="1"/>
          <p:nvPr>
            <p:ph idx="4294967295" type="title"/>
          </p:nvPr>
        </p:nvSpPr>
        <p:spPr>
          <a:xfrm>
            <a:off x="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1012" name="Google Shape;1012;p155"/>
          <p:cNvSpPr txBox="1"/>
          <p:nvPr>
            <p:ph idx="4294967295" type="body"/>
          </p:nvPr>
        </p:nvSpPr>
        <p:spPr>
          <a:xfrm>
            <a:off x="717550" y="1341438"/>
            <a:ext cx="11244263" cy="4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Matrix calculus, </a:t>
            </a:r>
            <a:r>
              <a:rPr i="1" lang="en-US" sz="2400"/>
              <a:t>Wiki</a:t>
            </a: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http://en.wikipedia.org/wiki/Matrix_calculus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Matrix Cookbook</a:t>
            </a:r>
            <a:br>
              <a:rPr lang="en-US" sz="2400"/>
            </a:br>
            <a:r>
              <a:rPr lang="en-US" sz="2400" u="sng">
                <a:solidFill>
                  <a:schemeClr val="hlink"/>
                </a:solidFill>
                <a:hlinkClick r:id="rId4"/>
              </a:rPr>
              <a:t>http://www.imm.dtu.dk/pubdb/views/edoc_download.php/3274/pdf/imm3274.pdf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Video lectures on Linear Algebra by </a:t>
            </a:r>
            <a:r>
              <a:rPr b="1" lang="en-US" sz="2400">
                <a:solidFill>
                  <a:srgbClr val="C00000"/>
                </a:solidFill>
              </a:rPr>
              <a:t>Prof. Gilbert Strang</a:t>
            </a:r>
            <a:r>
              <a:rPr lang="en-US" sz="2400"/>
              <a:t>, MIT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https://ocw.mit.edu/courses/mathematics/18-06-linear-algebra-spring-2010/video-lectures/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Linear Algebra course by </a:t>
            </a:r>
            <a:r>
              <a:rPr b="1" lang="en-US" sz="2400">
                <a:solidFill>
                  <a:srgbClr val="C00000"/>
                </a:solidFill>
              </a:rPr>
              <a:t>Dr. Hung-yi Lee</a:t>
            </a:r>
            <a:r>
              <a:rPr lang="en-US" sz="2400"/>
              <a:t>, Nat. Taiwan Univ.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209"/>
          <p:cNvSpPr txBox="1"/>
          <p:nvPr>
            <p:ph idx="4294967295" type="title"/>
          </p:nvPr>
        </p:nvSpPr>
        <p:spPr>
          <a:xfrm>
            <a:off x="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of Differentiation</a:t>
            </a:r>
            <a:endParaRPr/>
          </a:p>
        </p:txBody>
      </p:sp>
      <p:sp>
        <p:nvSpPr>
          <p:cNvPr id="1861" name="Google Shape;1861;p209"/>
          <p:cNvSpPr txBox="1"/>
          <p:nvPr>
            <p:ph idx="4294967295" type="body"/>
          </p:nvPr>
        </p:nvSpPr>
        <p:spPr>
          <a:xfrm>
            <a:off x="947738" y="1593850"/>
            <a:ext cx="11244262" cy="4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Result of differentiating various kinds of aggregates with other kinds of aggregates.</a:t>
            </a:r>
            <a:endParaRPr sz="2000"/>
          </a:p>
        </p:txBody>
      </p:sp>
      <p:graphicFrame>
        <p:nvGraphicFramePr>
          <p:cNvPr id="1862" name="Google Shape;1862;p209"/>
          <p:cNvGraphicFramePr/>
          <p:nvPr/>
        </p:nvGraphicFramePr>
        <p:xfrm>
          <a:off x="1524000" y="239213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{251893B2-E89E-4319-A76C-071EB8FE076A}</a:tableStyleId>
              </a:tblPr>
              <a:tblGrid>
                <a:gridCol w="1271825"/>
                <a:gridCol w="1036800"/>
                <a:gridCol w="1605600"/>
                <a:gridCol w="1036800"/>
                <a:gridCol w="1605600"/>
                <a:gridCol w="1036800"/>
                <a:gridCol w="1551600"/>
              </a:tblGrid>
              <a:tr h="7698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 hMerge="1"/>
              </a:tr>
              <a:tr h="769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Notation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Notation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Notation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76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scalar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76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76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2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210"/>
          <p:cNvSpPr txBox="1"/>
          <p:nvPr>
            <p:ph idx="4294967295" type="title"/>
          </p:nvPr>
        </p:nvSpPr>
        <p:spPr>
          <a:xfrm>
            <a:off x="0" y="103188"/>
            <a:ext cx="9850438" cy="107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Derivative Formulas</a:t>
            </a:r>
            <a:endParaRPr/>
          </a:p>
        </p:txBody>
      </p:sp>
      <p:sp>
        <p:nvSpPr>
          <p:cNvPr id="1870" name="Google Shape;1870;p210"/>
          <p:cNvSpPr txBox="1"/>
          <p:nvPr>
            <p:ph idx="4294967295" type="body"/>
          </p:nvPr>
        </p:nvSpPr>
        <p:spPr>
          <a:xfrm>
            <a:off x="3759200" y="4733925"/>
            <a:ext cx="8432800" cy="1711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428" l="-1301" r="-1372" t="-6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1871" name="Google Shape;1871;p210"/>
          <p:cNvGraphicFramePr/>
          <p:nvPr/>
        </p:nvGraphicFramePr>
        <p:xfrm>
          <a:off x="4324350" y="17460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{251893B2-E89E-4319-A76C-071EB8FE076A}</a:tableStyleId>
              </a:tblPr>
              <a:tblGrid>
                <a:gridCol w="1780375"/>
                <a:gridCol w="1780375"/>
              </a:tblGrid>
              <a:tr h="78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5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8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6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8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6"/>
          <p:cNvSpPr/>
          <p:nvPr/>
        </p:nvSpPr>
        <p:spPr>
          <a:xfrm>
            <a:off x="1524000" y="-3175"/>
            <a:ext cx="9144000" cy="686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56"/>
          <p:cNvSpPr/>
          <p:nvPr/>
        </p:nvSpPr>
        <p:spPr>
          <a:xfrm>
            <a:off x="1765300" y="322263"/>
            <a:ext cx="8680450" cy="6213475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56"/>
          <p:cNvSpPr txBox="1"/>
          <p:nvPr>
            <p:ph type="ctrTitle"/>
          </p:nvPr>
        </p:nvSpPr>
        <p:spPr>
          <a:xfrm>
            <a:off x="2667000" y="1122363"/>
            <a:ext cx="68580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What are </a:t>
            </a:r>
            <a:br>
              <a:rPr lang="en-US" sz="5000"/>
            </a:br>
            <a:r>
              <a:rPr lang="en-US" sz="5000"/>
              <a:t>we going to learn?</a:t>
            </a:r>
            <a:endParaRPr sz="5000"/>
          </a:p>
        </p:txBody>
      </p:sp>
      <p:cxnSp>
        <p:nvCxnSpPr>
          <p:cNvPr id="1020" name="Google Shape;1020;p156"/>
          <p:cNvCxnSpPr/>
          <p:nvPr/>
        </p:nvCxnSpPr>
        <p:spPr>
          <a:xfrm>
            <a:off x="5067300" y="4110038"/>
            <a:ext cx="20574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</a:t>
            </a:r>
            <a:endParaRPr/>
          </a:p>
        </p:txBody>
      </p:sp>
      <p:sp>
        <p:nvSpPr>
          <p:cNvPr id="1027" name="Google Shape;1027;p157"/>
          <p:cNvSpPr txBox="1"/>
          <p:nvPr>
            <p:ph idx="1" type="body"/>
          </p:nvPr>
        </p:nvSpPr>
        <p:spPr>
          <a:xfrm>
            <a:off x="4346575" y="538163"/>
            <a:ext cx="6000750" cy="925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system has input and output (function, transformation, operator)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28" name="Google Shape;1028;p157"/>
          <p:cNvSpPr txBox="1"/>
          <p:nvPr/>
        </p:nvSpPr>
        <p:spPr>
          <a:xfrm>
            <a:off x="7740650" y="2301875"/>
            <a:ext cx="22987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“How are you”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0363" y="2333625"/>
            <a:ext cx="2921000" cy="5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57"/>
          <p:cNvSpPr/>
          <p:nvPr/>
        </p:nvSpPr>
        <p:spPr>
          <a:xfrm>
            <a:off x="2154238" y="1709738"/>
            <a:ext cx="36671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Speech Recognition System</a:t>
            </a:r>
            <a:endParaRPr/>
          </a:p>
        </p:txBody>
      </p:sp>
      <p:sp>
        <p:nvSpPr>
          <p:cNvPr id="1031" name="Google Shape;1031;p157"/>
          <p:cNvSpPr/>
          <p:nvPr/>
        </p:nvSpPr>
        <p:spPr>
          <a:xfrm>
            <a:off x="2152650" y="3074988"/>
            <a:ext cx="22971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Dialogue System</a:t>
            </a:r>
            <a:endParaRPr b="1" i="1" sz="2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57"/>
          <p:cNvSpPr txBox="1"/>
          <p:nvPr/>
        </p:nvSpPr>
        <p:spPr>
          <a:xfrm>
            <a:off x="4032250" y="3108325"/>
            <a:ext cx="2773363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 Siri, Alexa)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57"/>
          <p:cNvSpPr/>
          <p:nvPr/>
        </p:nvSpPr>
        <p:spPr>
          <a:xfrm>
            <a:off x="5622925" y="2338388"/>
            <a:ext cx="523875" cy="4619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57"/>
          <p:cNvSpPr/>
          <p:nvPr/>
        </p:nvSpPr>
        <p:spPr>
          <a:xfrm>
            <a:off x="7237413" y="2333625"/>
            <a:ext cx="523875" cy="4619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Siriãçåçæå°çµæ" id="1035" name="Google Shape;1035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025" y="2041525"/>
            <a:ext cx="1046163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echoãçåçæå°çµæ" id="1036" name="Google Shape;1036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5838" y="3676650"/>
            <a:ext cx="1325562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57"/>
          <p:cNvSpPr txBox="1"/>
          <p:nvPr/>
        </p:nvSpPr>
        <p:spPr>
          <a:xfrm>
            <a:off x="3270250" y="4016375"/>
            <a:ext cx="22987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“How are you”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57"/>
          <p:cNvSpPr/>
          <p:nvPr/>
        </p:nvSpPr>
        <p:spPr>
          <a:xfrm>
            <a:off x="5659438" y="4097338"/>
            <a:ext cx="522287" cy="4619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57"/>
          <p:cNvSpPr/>
          <p:nvPr/>
        </p:nvSpPr>
        <p:spPr>
          <a:xfrm>
            <a:off x="7273925" y="4092575"/>
            <a:ext cx="523875" cy="4619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57"/>
          <p:cNvSpPr txBox="1"/>
          <p:nvPr/>
        </p:nvSpPr>
        <p:spPr>
          <a:xfrm>
            <a:off x="7891463" y="4078288"/>
            <a:ext cx="22987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 am fine”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ææ©ãçåçæå°çµæ" id="1041" name="Google Shape;1041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9900" y="5456238"/>
            <a:ext cx="1497013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57"/>
          <p:cNvSpPr/>
          <p:nvPr/>
        </p:nvSpPr>
        <p:spPr>
          <a:xfrm>
            <a:off x="2152650" y="4770438"/>
            <a:ext cx="316388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Communication System</a:t>
            </a:r>
            <a:endParaRPr b="1" i="1" sz="2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ææ©ãçåçæå°çµæ" id="1043" name="Google Shape;1043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2750" y="5456238"/>
            <a:ext cx="14986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57"/>
          <p:cNvSpPr txBox="1"/>
          <p:nvPr/>
        </p:nvSpPr>
        <p:spPr>
          <a:xfrm>
            <a:off x="2747963" y="5710238"/>
            <a:ext cx="137636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“Hello”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57"/>
          <p:cNvSpPr/>
          <p:nvPr/>
        </p:nvSpPr>
        <p:spPr>
          <a:xfrm>
            <a:off x="3998913" y="5772150"/>
            <a:ext cx="523875" cy="460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57"/>
          <p:cNvSpPr/>
          <p:nvPr/>
        </p:nvSpPr>
        <p:spPr>
          <a:xfrm>
            <a:off x="8066088" y="5797550"/>
            <a:ext cx="523875" cy="46196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57"/>
          <p:cNvSpPr txBox="1"/>
          <p:nvPr/>
        </p:nvSpPr>
        <p:spPr>
          <a:xfrm>
            <a:off x="8589963" y="5797550"/>
            <a:ext cx="1376362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“Hello”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57"/>
          <p:cNvSpPr/>
          <p:nvPr/>
        </p:nvSpPr>
        <p:spPr>
          <a:xfrm>
            <a:off x="5434013" y="5772150"/>
            <a:ext cx="1743075" cy="460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57"/>
          <p:cNvSpPr/>
          <p:nvPr/>
        </p:nvSpPr>
        <p:spPr>
          <a:xfrm>
            <a:off x="4614863" y="5356225"/>
            <a:ext cx="3336925" cy="1325563"/>
          </a:xfrm>
          <a:prstGeom prst="rect">
            <a:avLst/>
          </a:prstGeom>
          <a:noFill/>
          <a:ln cap="flat" cmpd="sng" w="571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System</a:t>
            </a:r>
            <a:endParaRPr/>
          </a:p>
        </p:txBody>
      </p:sp>
      <p:sp>
        <p:nvSpPr>
          <p:cNvPr id="1055" name="Google Shape;1055;p1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Linear system have two properties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1. Persevering Multiplication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2. Persevering Addition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56" name="Google Shape;1056;p158"/>
          <p:cNvSpPr/>
          <p:nvPr/>
        </p:nvSpPr>
        <p:spPr>
          <a:xfrm>
            <a:off x="3248025" y="2943225"/>
            <a:ext cx="1538288" cy="92868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158"/>
          <p:cNvSpPr txBox="1"/>
          <p:nvPr/>
        </p:nvSpPr>
        <p:spPr>
          <a:xfrm>
            <a:off x="2130425" y="3178175"/>
            <a:ext cx="5810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158"/>
          <p:cNvSpPr txBox="1"/>
          <p:nvPr/>
        </p:nvSpPr>
        <p:spPr>
          <a:xfrm>
            <a:off x="5345113" y="3178175"/>
            <a:ext cx="5810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9" name="Google Shape;1059;p158"/>
          <p:cNvCxnSpPr>
            <a:stCxn id="1057" idx="3"/>
            <a:endCxn id="1056" idx="1"/>
          </p:cNvCxnSpPr>
          <p:nvPr/>
        </p:nvCxnSpPr>
        <p:spPr>
          <a:xfrm flipH="1" rot="10800000">
            <a:off x="2711450" y="3407463"/>
            <a:ext cx="5367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0" name="Google Shape;1060;p158"/>
          <p:cNvCxnSpPr/>
          <p:nvPr/>
        </p:nvCxnSpPr>
        <p:spPr>
          <a:xfrm>
            <a:off x="4808538" y="3408363"/>
            <a:ext cx="53657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1" name="Google Shape;1061;p158"/>
          <p:cNvSpPr/>
          <p:nvPr/>
        </p:nvSpPr>
        <p:spPr>
          <a:xfrm>
            <a:off x="7432675" y="2943225"/>
            <a:ext cx="1538288" cy="92868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58"/>
          <p:cNvSpPr txBox="1"/>
          <p:nvPr/>
        </p:nvSpPr>
        <p:spPr>
          <a:xfrm>
            <a:off x="6315075" y="3178175"/>
            <a:ext cx="5794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kx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58"/>
          <p:cNvSpPr txBox="1"/>
          <p:nvPr/>
        </p:nvSpPr>
        <p:spPr>
          <a:xfrm>
            <a:off x="9529763" y="3178175"/>
            <a:ext cx="5810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4" name="Google Shape;1064;p158"/>
          <p:cNvCxnSpPr>
            <a:stCxn id="1062" idx="3"/>
            <a:endCxn id="1061" idx="1"/>
          </p:cNvCxnSpPr>
          <p:nvPr/>
        </p:nvCxnSpPr>
        <p:spPr>
          <a:xfrm flipH="1" rot="10800000">
            <a:off x="6894513" y="3407463"/>
            <a:ext cx="5382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5" name="Google Shape;1065;p158"/>
          <p:cNvCxnSpPr/>
          <p:nvPr/>
        </p:nvCxnSpPr>
        <p:spPr>
          <a:xfrm>
            <a:off x="8993188" y="3408363"/>
            <a:ext cx="53657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6" name="Google Shape;1066;p158"/>
          <p:cNvSpPr txBox="1"/>
          <p:nvPr/>
        </p:nvSpPr>
        <p:spPr>
          <a:xfrm>
            <a:off x="2116138" y="5894388"/>
            <a:ext cx="5810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58"/>
          <p:cNvSpPr txBox="1"/>
          <p:nvPr/>
        </p:nvSpPr>
        <p:spPr>
          <a:xfrm>
            <a:off x="5326063" y="5899150"/>
            <a:ext cx="57943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8" name="Google Shape;1068;p158"/>
          <p:cNvCxnSpPr>
            <a:stCxn id="1066" idx="3"/>
          </p:cNvCxnSpPr>
          <p:nvPr/>
        </p:nvCxnSpPr>
        <p:spPr>
          <a:xfrm>
            <a:off x="2697163" y="6125369"/>
            <a:ext cx="536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9" name="Google Shape;1069;p158"/>
          <p:cNvCxnSpPr/>
          <p:nvPr/>
        </p:nvCxnSpPr>
        <p:spPr>
          <a:xfrm>
            <a:off x="4802188" y="6138863"/>
            <a:ext cx="53657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0" name="Google Shape;1070;p158"/>
          <p:cNvSpPr txBox="1"/>
          <p:nvPr/>
        </p:nvSpPr>
        <p:spPr>
          <a:xfrm>
            <a:off x="6238875" y="5229225"/>
            <a:ext cx="11636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58"/>
          <p:cNvSpPr txBox="1"/>
          <p:nvPr/>
        </p:nvSpPr>
        <p:spPr>
          <a:xfrm>
            <a:off x="9144000" y="5240338"/>
            <a:ext cx="11652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+y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58"/>
          <p:cNvSpPr/>
          <p:nvPr/>
        </p:nvSpPr>
        <p:spPr>
          <a:xfrm>
            <a:off x="3248025" y="5765800"/>
            <a:ext cx="1538288" cy="703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58"/>
          <p:cNvSpPr txBox="1"/>
          <p:nvPr/>
        </p:nvSpPr>
        <p:spPr>
          <a:xfrm>
            <a:off x="2141538" y="5016500"/>
            <a:ext cx="57943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58"/>
          <p:cNvSpPr txBox="1"/>
          <p:nvPr/>
        </p:nvSpPr>
        <p:spPr>
          <a:xfrm>
            <a:off x="5349875" y="5021263"/>
            <a:ext cx="5810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5" name="Google Shape;1075;p158"/>
          <p:cNvCxnSpPr>
            <a:stCxn id="1073" idx="3"/>
          </p:cNvCxnSpPr>
          <p:nvPr/>
        </p:nvCxnSpPr>
        <p:spPr>
          <a:xfrm>
            <a:off x="2720975" y="5247482"/>
            <a:ext cx="53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6" name="Google Shape;1076;p158"/>
          <p:cNvCxnSpPr/>
          <p:nvPr/>
        </p:nvCxnSpPr>
        <p:spPr>
          <a:xfrm>
            <a:off x="4826000" y="5260975"/>
            <a:ext cx="53816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77" name="Google Shape;1077;p158"/>
          <p:cNvSpPr/>
          <p:nvPr/>
        </p:nvSpPr>
        <p:spPr>
          <a:xfrm>
            <a:off x="3273425" y="4886325"/>
            <a:ext cx="1538288" cy="70326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58"/>
          <p:cNvSpPr/>
          <p:nvPr/>
        </p:nvSpPr>
        <p:spPr>
          <a:xfrm>
            <a:off x="7432675" y="5322888"/>
            <a:ext cx="1538288" cy="9286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9" name="Google Shape;1079;p158"/>
          <p:cNvCxnSpPr>
            <a:endCxn id="1078" idx="1"/>
          </p:cNvCxnSpPr>
          <p:nvPr/>
        </p:nvCxnSpPr>
        <p:spPr>
          <a:xfrm>
            <a:off x="6894475" y="5787232"/>
            <a:ext cx="538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80" name="Google Shape;1080;p158"/>
          <p:cNvCxnSpPr/>
          <p:nvPr/>
        </p:nvCxnSpPr>
        <p:spPr>
          <a:xfrm>
            <a:off x="8993188" y="5788025"/>
            <a:ext cx="536575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Advant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e_1genrl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線性代數樣版">
  <a:themeElements>
    <a:clrScheme name="線性代數樣版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4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Flow">
    <a:dk1>
      <a:srgbClr val="000000"/>
    </a:dk1>
    <a:lt1>
      <a:srgbClr val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 xmlns:r="http://schemas.openxmlformats.org/officeDocument/2006/relationships">
  <a:clrScheme name="Flow">
    <a:dk1>
      <a:srgbClr val="000000"/>
    </a:dk1>
    <a:lt1>
      <a:srgbClr val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 xmlns:r="http://schemas.openxmlformats.org/officeDocument/2006/relationships">
  <a:clrScheme name="Flow">
    <a:dk1>
      <a:srgbClr val="000000"/>
    </a:dk1>
    <a:lt1>
      <a:srgbClr val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 xmlns:r="http://schemas.openxmlformats.org/officeDocument/2006/relationships">
  <a:clrScheme name="Flow">
    <a:dk1>
      <a:srgbClr val="000000"/>
    </a:dk1>
    <a:lt1>
      <a:srgbClr val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